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4"/>
    <p:sldMasterId id="2147483660" r:id="rId5"/>
  </p:sldMasterIdLst>
  <p:notesMasterIdLst>
    <p:notesMasterId r:id="rId84"/>
  </p:notesMasterIdLst>
  <p:handoutMasterIdLst>
    <p:handoutMasterId r:id="rId85"/>
  </p:handoutMasterIdLst>
  <p:sldIdLst>
    <p:sldId id="542" r:id="rId6"/>
    <p:sldId id="563" r:id="rId7"/>
    <p:sldId id="564" r:id="rId8"/>
    <p:sldId id="565" r:id="rId9"/>
    <p:sldId id="566" r:id="rId10"/>
    <p:sldId id="594" r:id="rId11"/>
    <p:sldId id="596" r:id="rId12"/>
    <p:sldId id="600" r:id="rId13"/>
    <p:sldId id="595" r:id="rId14"/>
    <p:sldId id="602" r:id="rId15"/>
    <p:sldId id="601" r:id="rId16"/>
    <p:sldId id="597" r:id="rId17"/>
    <p:sldId id="598" r:id="rId18"/>
    <p:sldId id="599" r:id="rId19"/>
    <p:sldId id="568" r:id="rId20"/>
    <p:sldId id="569" r:id="rId21"/>
    <p:sldId id="651" r:id="rId22"/>
    <p:sldId id="572" r:id="rId23"/>
    <p:sldId id="573" r:id="rId24"/>
    <p:sldId id="574" r:id="rId25"/>
    <p:sldId id="603" r:id="rId26"/>
    <p:sldId id="604" r:id="rId27"/>
    <p:sldId id="576" r:id="rId28"/>
    <p:sldId id="577" r:id="rId29"/>
    <p:sldId id="578" r:id="rId30"/>
    <p:sldId id="584" r:id="rId31"/>
    <p:sldId id="579" r:id="rId32"/>
    <p:sldId id="581" r:id="rId33"/>
    <p:sldId id="580" r:id="rId34"/>
    <p:sldId id="585" r:id="rId35"/>
    <p:sldId id="583" r:id="rId36"/>
    <p:sldId id="586" r:id="rId37"/>
    <p:sldId id="587" r:id="rId38"/>
    <p:sldId id="588" r:id="rId39"/>
    <p:sldId id="589" r:id="rId40"/>
    <p:sldId id="592" r:id="rId41"/>
    <p:sldId id="590" r:id="rId42"/>
    <p:sldId id="593" r:id="rId43"/>
    <p:sldId id="605" r:id="rId44"/>
    <p:sldId id="607" r:id="rId45"/>
    <p:sldId id="608" r:id="rId46"/>
    <p:sldId id="610" r:id="rId47"/>
    <p:sldId id="611" r:id="rId48"/>
    <p:sldId id="612" r:id="rId49"/>
    <p:sldId id="613" r:id="rId50"/>
    <p:sldId id="615" r:id="rId51"/>
    <p:sldId id="616" r:id="rId52"/>
    <p:sldId id="614" r:id="rId53"/>
    <p:sldId id="617" r:id="rId54"/>
    <p:sldId id="618" r:id="rId55"/>
    <p:sldId id="619" r:id="rId56"/>
    <p:sldId id="620" r:id="rId57"/>
    <p:sldId id="621" r:id="rId58"/>
    <p:sldId id="632" r:id="rId59"/>
    <p:sldId id="633" r:id="rId60"/>
    <p:sldId id="636" r:id="rId61"/>
    <p:sldId id="634" r:id="rId62"/>
    <p:sldId id="623" r:id="rId63"/>
    <p:sldId id="635" r:id="rId64"/>
    <p:sldId id="637" r:id="rId65"/>
    <p:sldId id="638" r:id="rId66"/>
    <p:sldId id="639" r:id="rId67"/>
    <p:sldId id="640" r:id="rId68"/>
    <p:sldId id="641" r:id="rId69"/>
    <p:sldId id="642" r:id="rId70"/>
    <p:sldId id="643" r:id="rId71"/>
    <p:sldId id="644" r:id="rId72"/>
    <p:sldId id="645" r:id="rId73"/>
    <p:sldId id="646" r:id="rId74"/>
    <p:sldId id="647" r:id="rId75"/>
    <p:sldId id="648" r:id="rId76"/>
    <p:sldId id="649" r:id="rId77"/>
    <p:sldId id="650" r:id="rId78"/>
    <p:sldId id="491" r:id="rId79"/>
    <p:sldId id="653" r:id="rId80"/>
    <p:sldId id="657" r:id="rId81"/>
    <p:sldId id="654" r:id="rId82"/>
    <p:sldId id="656" r:id="rId8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ien Ma" initials="HM" lastIdx="8" clrIdx="0">
    <p:extLst>
      <p:ext uri="{19B8F6BF-5375-455C-9EA6-DF929625EA0E}">
        <p15:presenceInfo xmlns:p15="http://schemas.microsoft.com/office/powerpoint/2012/main" userId="S::h39ma@uwaterloo.ca::4aa6ba6b-28b9-4551-b5e5-d7c03b19eb0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B3"/>
    <a:srgbClr val="00B0F0"/>
    <a:srgbClr val="F1F1F1"/>
    <a:srgbClr val="FAEBEB"/>
    <a:srgbClr val="FF0000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15" autoAdjust="0"/>
    <p:restoredTop sz="97386" autoAdjust="0"/>
  </p:normalViewPr>
  <p:slideViewPr>
    <p:cSldViewPr snapToGrid="0">
      <p:cViewPr varScale="1">
        <p:scale>
          <a:sx n="151" d="100"/>
          <a:sy n="151" d="100"/>
        </p:scale>
        <p:origin x="49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764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notesMaster" Target="notesMasters/notesMaster1.xml"/><Relationship Id="rId89" Type="http://schemas.openxmlformats.org/officeDocument/2006/relationships/theme" Target="theme/theme1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slide" Target="slides/slide74.xml"/><Relationship Id="rId5" Type="http://schemas.openxmlformats.org/officeDocument/2006/relationships/slideMaster" Target="slideMasters/slideMaster2.xml"/><Relationship Id="rId90" Type="http://schemas.openxmlformats.org/officeDocument/2006/relationships/tableStyles" Target="tableStyles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slide" Target="slides/slide75.xml"/><Relationship Id="rId85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slide" Target="slides/slide78.xml"/><Relationship Id="rId88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slide" Target="slides/slide76.xml"/><Relationship Id="rId86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presProps" Target="presProps.xml"/><Relationship Id="rId61" Type="http://schemas.openxmlformats.org/officeDocument/2006/relationships/slide" Target="slides/slide56.xml"/><Relationship Id="rId82" Type="http://schemas.openxmlformats.org/officeDocument/2006/relationships/slide" Target="slides/slide77.xml"/><Relationship Id="rId19" Type="http://schemas.openxmlformats.org/officeDocument/2006/relationships/slide" Target="slides/slide1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E376AC5-93A8-8569-59FC-A7F58D5611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142D86-4AA3-7A42-DCA2-45A34211D37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0517E-E151-463B-92EA-35AE554DC282}" type="datetimeFigureOut">
              <a:rPr lang="en-CA" smtClean="0"/>
              <a:t>2023-07-04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D590A1-EC39-F1E9-6E2B-5817055E80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28ECC4-E9EB-DBA5-0D7B-FBFE009542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B5CCD7-AD9D-40DB-9E66-F81524F407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73468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6.png>
</file>

<file path=ppt/media/image37.png>
</file>

<file path=ppt/media/image38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8B604F-A3C5-3447-9B34-F7D420116D74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851ECD-071B-1E43-B543-F4B8610EE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55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51ECD-071B-1E43-B543-F4B8610EE7AE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752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51ECD-071B-1E43-B543-F4B8610EE7A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118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30DF486-3438-A340-9F75-BB86BE289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" y="5598000"/>
            <a:ext cx="3425624" cy="126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6" y="1028941"/>
            <a:ext cx="6519149" cy="1474115"/>
          </a:xfrm>
        </p:spPr>
        <p:txBody>
          <a:bodyPr lIns="0" anchor="b">
            <a:noAutofit/>
          </a:bodyPr>
          <a:lstStyle>
            <a:lvl1pPr algn="l">
              <a:defRPr sz="4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6" y="4266822"/>
            <a:ext cx="4114682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15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5" y="2642329"/>
            <a:ext cx="887187" cy="377962"/>
          </a:xfrm>
          <a:solidFill>
            <a:schemeClr val="accent1"/>
          </a:solidFill>
        </p:spPr>
        <p:txBody>
          <a:bodyPr/>
          <a:lstStyle>
            <a:lvl1pPr>
              <a:defRPr sz="825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4B742F7-0227-754C-A204-9FB6E00B7B13}" type="datetime1">
              <a:rPr lang="en-CA" smtClean="0"/>
              <a:t>2023-07-04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967756" y="6377232"/>
            <a:ext cx="3220281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61312" y="6377232"/>
            <a:ext cx="415425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1" y="198582"/>
            <a:ext cx="2311648" cy="1985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Rectangle 23"/>
          <p:cNvSpPr/>
          <p:nvPr userDrawn="1"/>
        </p:nvSpPr>
        <p:spPr>
          <a:xfrm>
            <a:off x="2288114" y="198582"/>
            <a:ext cx="2285296" cy="19858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Rectangle 24"/>
          <p:cNvSpPr/>
          <p:nvPr userDrawn="1"/>
        </p:nvSpPr>
        <p:spPr>
          <a:xfrm>
            <a:off x="4573410" y="198582"/>
            <a:ext cx="2285296" cy="1985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Rectangle 25"/>
          <p:cNvSpPr/>
          <p:nvPr userDrawn="1"/>
        </p:nvSpPr>
        <p:spPr>
          <a:xfrm>
            <a:off x="6858705" y="198582"/>
            <a:ext cx="2285296" cy="19858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7" name="Rectangle 26"/>
          <p:cNvSpPr/>
          <p:nvPr userDrawn="1"/>
        </p:nvSpPr>
        <p:spPr>
          <a:xfrm>
            <a:off x="1" y="0"/>
            <a:ext cx="9143999" cy="1985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011569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911" y="1396192"/>
            <a:ext cx="4157035" cy="670270"/>
          </a:xfrm>
        </p:spPr>
        <p:txBody>
          <a:bodyPr anchor="b">
            <a:noAutofit/>
          </a:bodyPr>
          <a:lstStyle>
            <a:lvl1pPr marL="0" indent="0">
              <a:buNone/>
              <a:defRPr sz="2100" b="1" baseline="0"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911" y="2184401"/>
            <a:ext cx="4157035" cy="3846945"/>
          </a:xfrm>
        </p:spPr>
        <p:txBody>
          <a:bodyPr>
            <a:normAutofit/>
          </a:bodyPr>
          <a:lstStyle>
            <a:lvl1pPr marL="216694" indent="-216694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500"/>
            </a:lvl1pPr>
            <a:lvl2pPr marL="5143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350"/>
            </a:lvl2pPr>
            <a:lvl3pPr marL="8572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200"/>
            </a:lvl3pPr>
            <a:lvl4pPr marL="12001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050"/>
            </a:lvl4pPr>
            <a:lvl5pPr marL="15430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7115" y="1396192"/>
            <a:ext cx="4195094" cy="670270"/>
          </a:xfrm>
        </p:spPr>
        <p:txBody>
          <a:bodyPr anchor="b">
            <a:normAutofit/>
          </a:bodyPr>
          <a:lstStyle>
            <a:lvl1pPr marL="0" indent="0">
              <a:buNone/>
              <a:defRPr sz="2100" b="1"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7115" y="2184401"/>
            <a:ext cx="4195094" cy="3846945"/>
          </a:xfrm>
        </p:spPr>
        <p:txBody>
          <a:bodyPr>
            <a:normAutofit/>
          </a:bodyPr>
          <a:lstStyle>
            <a:lvl1pPr marL="216694" indent="-216694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500"/>
            </a:lvl1pPr>
            <a:lvl2pPr marL="5143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350"/>
            </a:lvl2pPr>
            <a:lvl3pPr marL="8572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200"/>
            </a:lvl3pPr>
            <a:lvl4pPr marL="12001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050"/>
            </a:lvl4pPr>
            <a:lvl5pPr marL="15430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194913" y="434109"/>
            <a:ext cx="8677297" cy="89592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6D05-E0AE-2243-BFAC-23D2826616DE}" type="datetime1">
              <a:rPr lang="en-CA" smtClean="0"/>
              <a:t>2023-07-04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4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1BD75-567E-E546-8563-D9C05F5E4A8F}" type="datetime1">
              <a:rPr lang="en-CA" smtClean="0"/>
              <a:t>2023-07-04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85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200C-BD3D-E64D-9D3A-1E705A62E9B4}" type="datetime1">
              <a:rPr lang="en-CA" smtClean="0"/>
              <a:t>2023-07-04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299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NoBkg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BE4D-2138-8546-A677-AAE13F5572E1}" type="datetime1">
              <a:rPr lang="en-CA" smtClean="0"/>
              <a:t>2023-07-04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387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47554" y="1237675"/>
            <a:ext cx="3248891" cy="910202"/>
          </a:xfrm>
        </p:spPr>
        <p:txBody>
          <a:bodyPr anchor="b">
            <a:normAutofit/>
          </a:bodyPr>
          <a:lstStyle>
            <a:lvl1pPr algn="ctr">
              <a:defRPr sz="2100" cap="all" baseline="0"/>
            </a:lvl1pPr>
          </a:lstStyle>
          <a:p>
            <a:r>
              <a:rPr lang="en-US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15710" y="6335310"/>
            <a:ext cx="885836" cy="250337"/>
          </a:xfrm>
        </p:spPr>
        <p:txBody>
          <a:bodyPr/>
          <a:lstStyle/>
          <a:p>
            <a:fld id="{02E84A03-99A2-264C-8BB4-A39FFB6AB042}" type="datetime1">
              <a:rPr lang="en-CA" smtClean="0"/>
              <a:t>2023-07-04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947555" y="2244437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2947555" y="4668983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495300" y="2420360"/>
            <a:ext cx="8153400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1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2947555" y="4784726"/>
            <a:ext cx="3248891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9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56282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 with Pho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62714" y="495661"/>
            <a:ext cx="4080486" cy="575736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0772" y="1237675"/>
            <a:ext cx="3248891" cy="910202"/>
          </a:xfrm>
        </p:spPr>
        <p:txBody>
          <a:bodyPr anchor="b">
            <a:normAutofit/>
          </a:bodyPr>
          <a:lstStyle>
            <a:lvl1pPr algn="ctr">
              <a:defRPr sz="2100" cap="all" baseline="0"/>
            </a:lvl1pPr>
          </a:lstStyle>
          <a:p>
            <a:r>
              <a:rPr lang="en-US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19710" y="6335310"/>
            <a:ext cx="885836" cy="250337"/>
          </a:xfrm>
        </p:spPr>
        <p:txBody>
          <a:bodyPr/>
          <a:lstStyle/>
          <a:p>
            <a:fld id="{C8A8D445-B60B-B240-924F-AAD2FDC3AC35}" type="datetime1">
              <a:rPr lang="en-CA" smtClean="0"/>
              <a:t>2023-07-04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4912" y="6335310"/>
            <a:ext cx="2915434" cy="250337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359728" y="6335310"/>
            <a:ext cx="762000" cy="250337"/>
          </a:xfrm>
        </p:spPr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408707" y="2409026"/>
            <a:ext cx="3713021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65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640772" y="4784726"/>
            <a:ext cx="3248891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9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40773" y="2244437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640773" y="4668983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708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163242" y="3461559"/>
            <a:ext cx="6803231" cy="598488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 err="1"/>
              <a:t>Subheader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694" y="2382982"/>
            <a:ext cx="8677297" cy="1046019"/>
          </a:xfrm>
        </p:spPr>
        <p:txBody>
          <a:bodyPr anchor="b">
            <a:normAutofit/>
          </a:bodyPr>
          <a:lstStyle>
            <a:lvl1pPr algn="ctr">
              <a:defRPr sz="4500" cap="all" baseline="0"/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07154" y="6335310"/>
            <a:ext cx="885836" cy="250337"/>
          </a:xfrm>
        </p:spPr>
        <p:txBody>
          <a:bodyPr/>
          <a:lstStyle/>
          <a:p>
            <a:fld id="{9B03E23F-3279-3B4E-ACAF-B39872BF590A}" type="datetime1">
              <a:rPr lang="en-CA" smtClean="0"/>
              <a:t>2023-07-04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69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163242" y="3461559"/>
            <a:ext cx="6803231" cy="598488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 err="1"/>
              <a:t>Subheader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694" y="2382982"/>
            <a:ext cx="8677297" cy="1046019"/>
          </a:xfrm>
        </p:spPr>
        <p:txBody>
          <a:bodyPr anchor="b">
            <a:normAutofit/>
          </a:bodyPr>
          <a:lstStyle>
            <a:lvl1pPr algn="ctr">
              <a:defRPr sz="45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07154" y="6335310"/>
            <a:ext cx="885836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02D20-2405-7A45-A4F6-0834D7A8E682}" type="datetime1">
              <a:rPr lang="en-CA" smtClean="0"/>
              <a:t>2023-07-04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147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163242" y="3461559"/>
            <a:ext cx="6803231" cy="598488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 err="1"/>
              <a:t>Subheader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694" y="2382982"/>
            <a:ext cx="8677297" cy="1046019"/>
          </a:xfrm>
        </p:spPr>
        <p:txBody>
          <a:bodyPr anchor="b">
            <a:normAutofit/>
          </a:bodyPr>
          <a:lstStyle>
            <a:lvl1pPr algn="ctr">
              <a:defRPr sz="45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07154" y="6335310"/>
            <a:ext cx="885836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3030E5-4C9D-4E4B-8697-2753498B975A}" type="datetime1">
              <a:rPr lang="en-CA" smtClean="0"/>
              <a:t>2023-07-04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1542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2919" y="4581237"/>
            <a:ext cx="8158163" cy="1597891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350" b="0" i="0" cap="all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/>
              <a:t>click to edit master closing slide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8631-97B7-2846-99A0-0B72BA0DFA3A}" type="datetime1">
              <a:rPr lang="en-CA" smtClean="0"/>
              <a:t>2023-07-04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397164"/>
            <a:chOff x="0" y="0"/>
            <a:chExt cx="12192000" cy="397164"/>
          </a:xfrm>
        </p:grpSpPr>
        <p:sp>
          <p:nvSpPr>
            <p:cNvPr id="17" name="Rectangle 16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8F22C7D-C1E2-3043-B369-F9AA670BFC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45" y="1207407"/>
            <a:ext cx="4572108" cy="40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464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0593" y="397164"/>
            <a:ext cx="4573407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6" y="1028941"/>
            <a:ext cx="4114682" cy="1474115"/>
          </a:xfrm>
        </p:spPr>
        <p:txBody>
          <a:bodyPr lIns="0" anchor="b">
            <a:noAutofit/>
          </a:bodyPr>
          <a:lstStyle>
            <a:lvl1pPr algn="l">
              <a:defRPr sz="4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6" y="4266822"/>
            <a:ext cx="4114682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15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5" y="2642329"/>
            <a:ext cx="887187" cy="377962"/>
          </a:xfrm>
          <a:solidFill>
            <a:schemeClr val="accent1"/>
          </a:solidFill>
        </p:spPr>
        <p:txBody>
          <a:bodyPr/>
          <a:lstStyle>
            <a:lvl1pPr>
              <a:defRPr sz="825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0AD817D-2F3A-CB4A-9AA2-C17F6DB1481B}" type="datetime1">
              <a:rPr lang="en-CA" smtClean="0"/>
              <a:t>2023-07-04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967756" y="6377232"/>
            <a:ext cx="3220281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61312" y="6377232"/>
            <a:ext cx="415425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0" y="0"/>
            <a:ext cx="9144000" cy="397164"/>
            <a:chOff x="0" y="0"/>
            <a:chExt cx="12192000" cy="397164"/>
          </a:xfrm>
        </p:grpSpPr>
        <p:sp>
          <p:nvSpPr>
            <p:cNvPr id="19" name="Rectangle 18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BBE1A07C-8552-0542-9BF7-2A61006340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" y="5598000"/>
            <a:ext cx="3425624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692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E7DB0DE-C1CD-E146-97D4-DF8F857492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9" b="18119"/>
          <a:stretch/>
        </p:blipFill>
        <p:spPr>
          <a:xfrm>
            <a:off x="0" y="405114"/>
            <a:ext cx="9144000" cy="6452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0069" y="4682836"/>
            <a:ext cx="8043863" cy="1559782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350" b="0" i="0">
                <a:solidFill>
                  <a:schemeClr val="bg1">
                    <a:alpha val="81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/>
              <a:t>CLICK TO EDIT MASTER CLOSING SLIDE OPTION 2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BF923-458D-E74B-A849-71AD3BEDEF57}" type="datetime1">
              <a:rPr lang="en-CA" smtClean="0"/>
              <a:t>2023-07-04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12827E-EAC5-3946-AC23-03E04566DD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46" y="1322335"/>
            <a:ext cx="4572108" cy="40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9185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B0C9-B47E-4B33-A656-C78D1805DA95}" type="datetime1">
              <a:rPr lang="en-US" smtClean="0">
                <a:solidFill>
                  <a:srgbClr val="000000"/>
                </a:solidFill>
              </a:rPr>
              <a:pPr/>
              <a:t>7/4/2023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000000"/>
                </a:solidFill>
              </a:rPr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>
                <a:solidFill>
                  <a:srgbClr val="000000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576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7842B6A-813C-FA45-B88D-CE413A77FF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" y="5891436"/>
            <a:ext cx="3425624" cy="9665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6" y="1028941"/>
            <a:ext cx="6519149" cy="1474115"/>
          </a:xfrm>
        </p:spPr>
        <p:txBody>
          <a:bodyPr lIns="0" anchor="b">
            <a:noAutofit/>
          </a:bodyPr>
          <a:lstStyle>
            <a:lvl1pPr algn="l">
              <a:defRPr sz="405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6" y="4266822"/>
            <a:ext cx="4114682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1500" b="0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5" y="2642329"/>
            <a:ext cx="887187" cy="377962"/>
          </a:xfrm>
          <a:solidFill>
            <a:schemeClr val="accent1"/>
          </a:solidFill>
        </p:spPr>
        <p:txBody>
          <a:bodyPr/>
          <a:lstStyle>
            <a:lvl1pPr>
              <a:defRPr sz="825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34AB3E57-0D10-5440-9DB9-B78C4F37C40F}" type="datetime1">
              <a:rPr lang="en-CA" smtClean="0"/>
              <a:t>2023-07-04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967756" y="6377232"/>
            <a:ext cx="3220281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61312" y="6377232"/>
            <a:ext cx="415425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0" y="0"/>
            <a:ext cx="9144000" cy="188981"/>
            <a:chOff x="1" y="198582"/>
            <a:chExt cx="12191999" cy="198582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2029786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ack 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0593" y="397164"/>
            <a:ext cx="4573407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6" y="1028941"/>
            <a:ext cx="4114682" cy="1474115"/>
          </a:xfrm>
        </p:spPr>
        <p:txBody>
          <a:bodyPr lIns="0" anchor="b">
            <a:noAutofit/>
          </a:bodyPr>
          <a:lstStyle>
            <a:lvl1pPr algn="l">
              <a:defRPr sz="405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6" y="4266822"/>
            <a:ext cx="4114682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1500" b="0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5" y="2642329"/>
            <a:ext cx="887187" cy="377962"/>
          </a:xfrm>
          <a:solidFill>
            <a:schemeClr val="accent1"/>
          </a:solidFill>
        </p:spPr>
        <p:txBody>
          <a:bodyPr/>
          <a:lstStyle>
            <a:lvl1pPr>
              <a:defRPr sz="825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9202B77B-D9E4-ED4C-BC5F-D414FA615E33}" type="datetime1">
              <a:rPr lang="en-CA" smtClean="0"/>
              <a:t>2023-07-04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967756" y="6377232"/>
            <a:ext cx="3220281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61312" y="6377232"/>
            <a:ext cx="415425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0" y="0"/>
            <a:ext cx="9144000" cy="377962"/>
            <a:chOff x="0" y="0"/>
            <a:chExt cx="12192000" cy="397164"/>
          </a:xfrm>
        </p:grpSpPr>
        <p:sp>
          <p:nvSpPr>
            <p:cNvPr id="19" name="Rectangle 18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0F173A6-3ACA-4942-AF2C-D0B120EE61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" y="5922121"/>
            <a:ext cx="3425624" cy="93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13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6DA8-BF53-EF44-972B-B5BB7BA5240D}" type="datetime1">
              <a:rPr lang="en-CA" smtClean="0"/>
              <a:t>2023-07-04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28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555773" y="685060"/>
            <a:ext cx="1065644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825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MENU ITEM 1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681169" y="685060"/>
            <a:ext cx="1065644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825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MENU ITEM 2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7806565" y="685060"/>
            <a:ext cx="1065644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825" b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MENU ITEM 3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D35B724-2103-D646-8965-5FCF14D7FF87}" type="datetime1">
              <a:rPr lang="en-CA" smtClean="0"/>
              <a:t>2023-07-04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4913" y="434109"/>
            <a:ext cx="5284561" cy="895927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061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912" y="1709739"/>
            <a:ext cx="7049630" cy="2852737"/>
          </a:xfrm>
        </p:spPr>
        <p:txBody>
          <a:bodyPr anchor="b">
            <a:normAutofit/>
          </a:bodyPr>
          <a:lstStyle>
            <a:lvl1pPr algn="l">
              <a:defRPr sz="30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SECTION 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912" y="4589464"/>
            <a:ext cx="7049630" cy="150018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4A6B-D8C5-E84F-8BCB-E214D212F510}" type="datetime1">
              <a:rPr lang="en-CA" smtClean="0"/>
              <a:t>2023-07-04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45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_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4864933-A34D-514B-901B-F18D0E2575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63" y="992541"/>
            <a:ext cx="7657427" cy="28165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0391" y="3727927"/>
            <a:ext cx="6577965" cy="1212056"/>
          </a:xfrm>
        </p:spPr>
        <p:txBody>
          <a:bodyPr anchor="b">
            <a:noAutofit/>
          </a:bodyPr>
          <a:lstStyle>
            <a:lvl1pPr algn="l">
              <a:defRPr sz="30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SECTION TITLE SLIDE OPTION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720391" y="4947814"/>
            <a:ext cx="6577965" cy="666549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80E1D-F539-9F48-ADE9-D4909A5B5B4D}" type="datetime1">
              <a:rPr lang="en-CA" smtClean="0"/>
              <a:t>2023-07-04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397164"/>
            <a:chOff x="0" y="0"/>
            <a:chExt cx="12192000" cy="397164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1535930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913" y="434109"/>
            <a:ext cx="8677297" cy="89592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912" y="1413164"/>
            <a:ext cx="4190141" cy="4590472"/>
          </a:xfrm>
        </p:spPr>
        <p:txBody>
          <a:bodyPr/>
          <a:lstStyle>
            <a:lvl1pPr marL="216694" indent="-216694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1pPr>
            <a:lvl2pPr marL="5143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2pPr>
            <a:lvl3pPr marL="8572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3pPr>
            <a:lvl4pPr marL="12001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4pPr>
            <a:lvl5pPr marL="15430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8244" y="1413164"/>
            <a:ext cx="4243965" cy="4590472"/>
          </a:xfrm>
        </p:spPr>
        <p:txBody>
          <a:bodyPr/>
          <a:lstStyle>
            <a:lvl1pPr marL="216694" indent="-216694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1pPr>
            <a:lvl2pPr marL="5143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2pPr>
            <a:lvl3pPr marL="8572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3pPr>
            <a:lvl4pPr marL="12001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4pPr>
            <a:lvl5pPr marL="1543050" indent="-171450">
              <a:spcBef>
                <a:spcPts val="600"/>
              </a:spcBef>
              <a:spcAft>
                <a:spcPts val="6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00940-C45A-1242-A30B-8055EBB248B6}" type="datetime1">
              <a:rPr lang="en-CA" smtClean="0"/>
              <a:t>2023-07-04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053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D18FC7-EB3D-A142-853C-7A6BC4BDE92C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126" y="6114733"/>
            <a:ext cx="2446874" cy="69148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912" y="1269816"/>
            <a:ext cx="8677297" cy="47384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3510" y="6335310"/>
            <a:ext cx="885836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16C21CAE-C741-3340-9643-95B11A7DBBF8}" type="datetime1">
              <a:rPr lang="en-CA" smtClean="0"/>
              <a:t>2023-07-04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912" y="6335310"/>
            <a:ext cx="3919888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35310"/>
            <a:ext cx="762000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198582"/>
            <a:chOff x="1" y="198582"/>
            <a:chExt cx="12191999" cy="198582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1701365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82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hf hd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200" b="0" kern="1200" spc="38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694" indent="-216694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D18FC7-EB3D-A142-853C-7A6BC4BDE92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927" y="5990481"/>
            <a:ext cx="2446874" cy="900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913" y="434109"/>
            <a:ext cx="8677297" cy="895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912" y="1413164"/>
            <a:ext cx="8677297" cy="459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3510" y="6335310"/>
            <a:ext cx="885836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FDFC970-B950-4395-A833-47227D4A68CA}" type="datetime1">
              <a:rPr lang="en-US" smtClean="0">
                <a:solidFill>
                  <a:srgbClr val="000000"/>
                </a:solidFill>
              </a:rPr>
              <a:pPr/>
              <a:t>7/4/2023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912" y="6335310"/>
            <a:ext cx="3919888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35310"/>
            <a:ext cx="762000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397164"/>
            <a:chOff x="0" y="0"/>
            <a:chExt cx="12192000" cy="397164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278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hd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700" b="0" kern="1200" spc="38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694" indent="-216694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85000"/>
        <a:buFont typeface="Wingdings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2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2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26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6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4B3C60-3724-2F96-EC40-3E756E549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2023-06-22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E02618-4E49-54B7-0978-AD9273289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F0B6D7-9286-1BA8-2AA4-D8C3A128F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424" y="1874793"/>
            <a:ext cx="7729152" cy="189922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/>
              <a:t>An Adaptive Calibration Algorithm Using Progressive Measurement and Accelerated Measurement Prediction</a:t>
            </a:r>
            <a:endParaRPr lang="en-US" sz="14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683B29-549E-AED6-7E19-562B1A09558E}"/>
              </a:ext>
            </a:extLst>
          </p:cNvPr>
          <p:cNvSpPr txBox="1"/>
          <p:nvPr/>
        </p:nvSpPr>
        <p:spPr>
          <a:xfrm>
            <a:off x="639466" y="4032658"/>
            <a:ext cx="318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Yuxuan Chen</a:t>
            </a:r>
            <a:endParaRPr lang="en-CA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39080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 err="1"/>
              <a:t>Outphasing</a:t>
            </a:r>
            <a:r>
              <a:rPr lang="en-US" dirty="0"/>
              <a:t> Phase Shifter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349330" y="3689350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568825" y="1568450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EAE7C9-6490-1FF8-1E57-C17C38453D1F}"/>
              </a:ext>
            </a:extLst>
          </p:cNvPr>
          <p:cNvCxnSpPr>
            <a:cxnSpLocks/>
          </p:cNvCxnSpPr>
          <p:nvPr/>
        </p:nvCxnSpPr>
        <p:spPr>
          <a:xfrm>
            <a:off x="4568825" y="3689350"/>
            <a:ext cx="1034256" cy="1849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D9A2ED-D172-6A59-3C13-6BBA85C6126E}"/>
              </a:ext>
            </a:extLst>
          </p:cNvPr>
          <p:cNvCxnSpPr>
            <a:cxnSpLocks/>
          </p:cNvCxnSpPr>
          <p:nvPr/>
        </p:nvCxnSpPr>
        <p:spPr>
          <a:xfrm>
            <a:off x="5603081" y="3874294"/>
            <a:ext cx="321469" cy="91201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2845786" y="1966311"/>
            <a:ext cx="3446077" cy="3446077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242636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 err="1"/>
              <a:t>Outphasing</a:t>
            </a:r>
            <a:r>
              <a:rPr lang="en-US" dirty="0"/>
              <a:t> Phase Shifter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349330" y="3689350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568825" y="1568450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EAE7C9-6490-1FF8-1E57-C17C38453D1F}"/>
              </a:ext>
            </a:extLst>
          </p:cNvPr>
          <p:cNvCxnSpPr>
            <a:cxnSpLocks/>
          </p:cNvCxnSpPr>
          <p:nvPr/>
        </p:nvCxnSpPr>
        <p:spPr>
          <a:xfrm flipH="1">
            <a:off x="4062413" y="3689350"/>
            <a:ext cx="506412" cy="103028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D9A2ED-D172-6A59-3C13-6BBA85C6126E}"/>
              </a:ext>
            </a:extLst>
          </p:cNvPr>
          <p:cNvCxnSpPr>
            <a:cxnSpLocks/>
          </p:cNvCxnSpPr>
          <p:nvPr/>
        </p:nvCxnSpPr>
        <p:spPr>
          <a:xfrm flipH="1" flipV="1">
            <a:off x="2805113" y="4587925"/>
            <a:ext cx="1264838" cy="13171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2608881" y="17831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804114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 err="1"/>
              <a:t>Outphasing</a:t>
            </a:r>
            <a:r>
              <a:rPr lang="en-US" dirty="0"/>
              <a:t> Phase Shifter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349330" y="3689350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568825" y="1568450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EAE7C9-6490-1FF8-1E57-C17C38453D1F}"/>
              </a:ext>
            </a:extLst>
          </p:cNvPr>
          <p:cNvCxnSpPr>
            <a:cxnSpLocks/>
          </p:cNvCxnSpPr>
          <p:nvPr/>
        </p:nvCxnSpPr>
        <p:spPr>
          <a:xfrm flipH="1">
            <a:off x="3524250" y="3689350"/>
            <a:ext cx="1044575" cy="38628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D9A2ED-D172-6A59-3C13-6BBA85C6126E}"/>
              </a:ext>
            </a:extLst>
          </p:cNvPr>
          <p:cNvCxnSpPr>
            <a:cxnSpLocks/>
          </p:cNvCxnSpPr>
          <p:nvPr/>
        </p:nvCxnSpPr>
        <p:spPr>
          <a:xfrm flipH="1" flipV="1">
            <a:off x="3390900" y="2962275"/>
            <a:ext cx="133350" cy="110155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3186305" y="2306830"/>
            <a:ext cx="2765039" cy="2765039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997372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 err="1"/>
              <a:t>Outphasing</a:t>
            </a:r>
            <a:r>
              <a:rPr lang="en-US" dirty="0"/>
              <a:t> Phase Shifter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349330" y="3689350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568825" y="1568450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EAE7C9-6490-1FF8-1E57-C17C38453D1F}"/>
              </a:ext>
            </a:extLst>
          </p:cNvPr>
          <p:cNvCxnSpPr>
            <a:cxnSpLocks/>
          </p:cNvCxnSpPr>
          <p:nvPr/>
        </p:nvCxnSpPr>
        <p:spPr>
          <a:xfrm flipH="1" flipV="1">
            <a:off x="4189412" y="2459489"/>
            <a:ext cx="379413" cy="122986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D9A2ED-D172-6A59-3C13-6BBA85C6126E}"/>
              </a:ext>
            </a:extLst>
          </p:cNvPr>
          <p:cNvCxnSpPr>
            <a:cxnSpLocks/>
          </p:cNvCxnSpPr>
          <p:nvPr/>
        </p:nvCxnSpPr>
        <p:spPr>
          <a:xfrm flipV="1">
            <a:off x="4189412" y="1962150"/>
            <a:ext cx="1265238" cy="4973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2608881" y="17831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457568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 err="1"/>
              <a:t>Outphasing</a:t>
            </a:r>
            <a:r>
              <a:rPr lang="en-US" dirty="0"/>
              <a:t> Phase Shifter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349330" y="3689350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568825" y="1568450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EAE7C9-6490-1FF8-1E57-C17C38453D1F}"/>
              </a:ext>
            </a:extLst>
          </p:cNvPr>
          <p:cNvCxnSpPr>
            <a:cxnSpLocks/>
          </p:cNvCxnSpPr>
          <p:nvPr/>
        </p:nvCxnSpPr>
        <p:spPr>
          <a:xfrm flipH="1" flipV="1">
            <a:off x="4189412" y="2459489"/>
            <a:ext cx="379413" cy="122986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D9A2ED-D172-6A59-3C13-6BBA85C6126E}"/>
              </a:ext>
            </a:extLst>
          </p:cNvPr>
          <p:cNvCxnSpPr>
            <a:cxnSpLocks/>
          </p:cNvCxnSpPr>
          <p:nvPr/>
        </p:nvCxnSpPr>
        <p:spPr>
          <a:xfrm flipV="1">
            <a:off x="4189412" y="1962150"/>
            <a:ext cx="1265238" cy="4973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2608881" y="17831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8DA8AC72-C145-C697-912D-746A2A01505B}"/>
              </a:ext>
            </a:extLst>
          </p:cNvPr>
          <p:cNvSpPr/>
          <p:nvPr/>
        </p:nvSpPr>
        <p:spPr>
          <a:xfrm>
            <a:off x="4256481" y="3440682"/>
            <a:ext cx="492126" cy="497338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92588A8-E83C-6940-88B1-3E75CDAA7C24}"/>
                  </a:ext>
                </a:extLst>
              </p:cNvPr>
              <p:cNvSpPr txBox="1"/>
              <p:nvPr/>
            </p:nvSpPr>
            <p:spPr>
              <a:xfrm>
                <a:off x="4661674" y="3234713"/>
                <a:ext cx="27982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92588A8-E83C-6940-88B1-3E75CDAA7C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1674" y="3234713"/>
                <a:ext cx="279820" cy="276999"/>
              </a:xfrm>
              <a:prstGeom prst="rect">
                <a:avLst/>
              </a:prstGeom>
              <a:blipFill>
                <a:blip r:embed="rId2"/>
                <a:stretch>
                  <a:fillRect l="-19565" r="-6522" b="-1777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2645315-DD50-0D7F-5909-62A8E6AA5B23}"/>
              </a:ext>
            </a:extLst>
          </p:cNvPr>
          <p:cNvCxnSpPr/>
          <p:nvPr/>
        </p:nvCxnSpPr>
        <p:spPr>
          <a:xfrm>
            <a:off x="4189412" y="2459488"/>
            <a:ext cx="977901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Arc 36">
            <a:extLst>
              <a:ext uri="{FF2B5EF4-FFF2-40B4-BE49-F238E27FC236}">
                <a16:creationId xmlns:a16="http://schemas.microsoft.com/office/drawing/2014/main" id="{A60F2EB8-77A7-2418-CA6A-28E32879C662}"/>
              </a:ext>
            </a:extLst>
          </p:cNvPr>
          <p:cNvSpPr/>
          <p:nvPr/>
        </p:nvSpPr>
        <p:spPr>
          <a:xfrm>
            <a:off x="4571999" y="2290864"/>
            <a:ext cx="159533" cy="195159"/>
          </a:xfrm>
          <a:prstGeom prst="arc">
            <a:avLst>
              <a:gd name="adj1" fmla="val 16200000"/>
              <a:gd name="adj2" fmla="val 300143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D375340-E07C-6E74-4C21-2032ACAFEB79}"/>
                  </a:ext>
                </a:extLst>
              </p:cNvPr>
              <p:cNvSpPr txBox="1"/>
              <p:nvPr/>
            </p:nvSpPr>
            <p:spPr>
              <a:xfrm>
                <a:off x="4848861" y="2153341"/>
                <a:ext cx="2851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D375340-E07C-6E74-4C21-2032ACAFEB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8861" y="2153341"/>
                <a:ext cx="285143" cy="276999"/>
              </a:xfrm>
              <a:prstGeom prst="rect">
                <a:avLst/>
              </a:prstGeom>
              <a:blipFill>
                <a:blip r:embed="rId3"/>
                <a:stretch>
                  <a:fillRect l="-17021" r="-8511" b="-1739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ADEAB9A-83FE-61AA-32E3-1121CC536BD3}"/>
                  </a:ext>
                </a:extLst>
              </p:cNvPr>
              <p:cNvSpPr txBox="1"/>
              <p:nvPr/>
            </p:nvSpPr>
            <p:spPr>
              <a:xfrm>
                <a:off x="4097566" y="2965609"/>
                <a:ext cx="28155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ADEAB9A-83FE-61AA-32E3-1121CC536B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7566" y="2965609"/>
                <a:ext cx="281552" cy="276999"/>
              </a:xfrm>
              <a:prstGeom prst="rect">
                <a:avLst/>
              </a:prstGeom>
              <a:blipFill>
                <a:blip r:embed="rId4"/>
                <a:stretch>
                  <a:fillRect l="-17391" r="-8696" b="-1739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B1B49CC-8E55-06FA-3D86-EA5593A17705}"/>
                  </a:ext>
                </a:extLst>
              </p:cNvPr>
              <p:cNvSpPr txBox="1"/>
              <p:nvPr/>
            </p:nvSpPr>
            <p:spPr>
              <a:xfrm>
                <a:off x="4649154" y="1876341"/>
                <a:ext cx="2868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B1B49CC-8E55-06FA-3D86-EA5593A177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9154" y="1876341"/>
                <a:ext cx="286873" cy="276999"/>
              </a:xfrm>
              <a:prstGeom prst="rect">
                <a:avLst/>
              </a:prstGeom>
              <a:blipFill>
                <a:blip r:embed="rId5"/>
                <a:stretch>
                  <a:fillRect l="-19149" r="-6383" b="-1777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2218EB9-67FD-DF37-E9AC-7CFE512D8BA6}"/>
                  </a:ext>
                </a:extLst>
              </p:cNvPr>
              <p:cNvSpPr txBox="1"/>
              <p:nvPr/>
            </p:nvSpPr>
            <p:spPr>
              <a:xfrm>
                <a:off x="5432764" y="1621185"/>
                <a:ext cx="63485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2218EB9-67FD-DF37-E9AC-7CFE512D8B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2764" y="1621185"/>
                <a:ext cx="634854" cy="276999"/>
              </a:xfrm>
              <a:prstGeom prst="rect">
                <a:avLst/>
              </a:prstGeom>
              <a:blipFill>
                <a:blip r:embed="rId6"/>
                <a:stretch>
                  <a:fillRect l="-12500" r="-12500" b="-3777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8228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 err="1"/>
              <a:t>Outphasing</a:t>
            </a:r>
            <a:r>
              <a:rPr lang="en-US" dirty="0"/>
              <a:t> Phase Shifter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419430" y="3624014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638925" y="1503114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EAE7C9-6490-1FF8-1E57-C17C38453D1F}"/>
              </a:ext>
            </a:extLst>
          </p:cNvPr>
          <p:cNvCxnSpPr>
            <a:cxnSpLocks/>
          </p:cNvCxnSpPr>
          <p:nvPr/>
        </p:nvCxnSpPr>
        <p:spPr>
          <a:xfrm flipH="1" flipV="1">
            <a:off x="6259512" y="2394153"/>
            <a:ext cx="379413" cy="122986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D9A2ED-D172-6A59-3C13-6BBA85C6126E}"/>
              </a:ext>
            </a:extLst>
          </p:cNvPr>
          <p:cNvCxnSpPr>
            <a:cxnSpLocks/>
          </p:cNvCxnSpPr>
          <p:nvPr/>
        </p:nvCxnSpPr>
        <p:spPr>
          <a:xfrm flipV="1">
            <a:off x="6259512" y="1896814"/>
            <a:ext cx="1265238" cy="4973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678981" y="1717811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8DA8AC72-C145-C697-912D-746A2A01505B}"/>
              </a:ext>
            </a:extLst>
          </p:cNvPr>
          <p:cNvSpPr/>
          <p:nvPr/>
        </p:nvSpPr>
        <p:spPr>
          <a:xfrm>
            <a:off x="6326581" y="3375346"/>
            <a:ext cx="492126" cy="497338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92588A8-E83C-6940-88B1-3E75CDAA7C24}"/>
                  </a:ext>
                </a:extLst>
              </p:cNvPr>
              <p:cNvSpPr txBox="1"/>
              <p:nvPr/>
            </p:nvSpPr>
            <p:spPr>
              <a:xfrm>
                <a:off x="6731774" y="3169377"/>
                <a:ext cx="27982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92588A8-E83C-6940-88B1-3E75CDAA7C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1774" y="3169377"/>
                <a:ext cx="279820" cy="276999"/>
              </a:xfrm>
              <a:prstGeom prst="rect">
                <a:avLst/>
              </a:prstGeom>
              <a:blipFill>
                <a:blip r:embed="rId2"/>
                <a:stretch>
                  <a:fillRect l="-17391" r="-8696" b="-1777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2645315-DD50-0D7F-5909-62A8E6AA5B23}"/>
              </a:ext>
            </a:extLst>
          </p:cNvPr>
          <p:cNvCxnSpPr/>
          <p:nvPr/>
        </p:nvCxnSpPr>
        <p:spPr>
          <a:xfrm>
            <a:off x="6259512" y="2394152"/>
            <a:ext cx="977901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Arc 36">
            <a:extLst>
              <a:ext uri="{FF2B5EF4-FFF2-40B4-BE49-F238E27FC236}">
                <a16:creationId xmlns:a16="http://schemas.microsoft.com/office/drawing/2014/main" id="{A60F2EB8-77A7-2418-CA6A-28E32879C662}"/>
              </a:ext>
            </a:extLst>
          </p:cNvPr>
          <p:cNvSpPr/>
          <p:nvPr/>
        </p:nvSpPr>
        <p:spPr>
          <a:xfrm>
            <a:off x="6642099" y="2225528"/>
            <a:ext cx="159533" cy="195159"/>
          </a:xfrm>
          <a:prstGeom prst="arc">
            <a:avLst>
              <a:gd name="adj1" fmla="val 16200000"/>
              <a:gd name="adj2" fmla="val 300143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D375340-E07C-6E74-4C21-2032ACAFEB79}"/>
                  </a:ext>
                </a:extLst>
              </p:cNvPr>
              <p:cNvSpPr txBox="1"/>
              <p:nvPr/>
            </p:nvSpPr>
            <p:spPr>
              <a:xfrm>
                <a:off x="6918961" y="2088005"/>
                <a:ext cx="2851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D375340-E07C-6E74-4C21-2032ACAFEB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8961" y="2088005"/>
                <a:ext cx="285143" cy="276999"/>
              </a:xfrm>
              <a:prstGeom prst="rect">
                <a:avLst/>
              </a:prstGeom>
              <a:blipFill>
                <a:blip r:embed="rId3"/>
                <a:stretch>
                  <a:fillRect l="-17021" r="-6383" b="-1777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ADEAB9A-83FE-61AA-32E3-1121CC536BD3}"/>
                  </a:ext>
                </a:extLst>
              </p:cNvPr>
              <p:cNvSpPr txBox="1"/>
              <p:nvPr/>
            </p:nvSpPr>
            <p:spPr>
              <a:xfrm>
                <a:off x="6167666" y="2900273"/>
                <a:ext cx="28155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ADEAB9A-83FE-61AA-32E3-1121CC536B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7666" y="2900273"/>
                <a:ext cx="281552" cy="276999"/>
              </a:xfrm>
              <a:prstGeom prst="rect">
                <a:avLst/>
              </a:prstGeom>
              <a:blipFill>
                <a:blip r:embed="rId4"/>
                <a:stretch>
                  <a:fillRect l="-19565" r="-6522" b="-1777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B1B49CC-8E55-06FA-3D86-EA5593A17705}"/>
                  </a:ext>
                </a:extLst>
              </p:cNvPr>
              <p:cNvSpPr txBox="1"/>
              <p:nvPr/>
            </p:nvSpPr>
            <p:spPr>
              <a:xfrm>
                <a:off x="6719254" y="1811005"/>
                <a:ext cx="2868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B1B49CC-8E55-06FA-3D86-EA5593A177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9254" y="1811005"/>
                <a:ext cx="286873" cy="276999"/>
              </a:xfrm>
              <a:prstGeom prst="rect">
                <a:avLst/>
              </a:prstGeom>
              <a:blipFill>
                <a:blip r:embed="rId5"/>
                <a:stretch>
                  <a:fillRect l="-17021" r="-8511" b="-1739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2218EB9-67FD-DF37-E9AC-7CFE512D8BA6}"/>
                  </a:ext>
                </a:extLst>
              </p:cNvPr>
              <p:cNvSpPr txBox="1"/>
              <p:nvPr/>
            </p:nvSpPr>
            <p:spPr>
              <a:xfrm>
                <a:off x="7502864" y="1555849"/>
                <a:ext cx="63485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2218EB9-67FD-DF37-E9AC-7CFE512D8B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2864" y="1555849"/>
                <a:ext cx="634854" cy="276999"/>
              </a:xfrm>
              <a:prstGeom prst="rect">
                <a:avLst/>
              </a:prstGeom>
              <a:blipFill>
                <a:blip r:embed="rId6"/>
                <a:stretch>
                  <a:fillRect l="-12500" r="-12500" b="-3478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09D5377-9741-D952-B085-395782A8C285}"/>
                  </a:ext>
                </a:extLst>
              </p:cNvPr>
              <p:cNvSpPr txBox="1"/>
              <p:nvPr/>
            </p:nvSpPr>
            <p:spPr>
              <a:xfrm>
                <a:off x="194911" y="1359800"/>
                <a:ext cx="4572000" cy="29546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Vector Phases to Cartesian:</a:t>
                </a:r>
              </a:p>
              <a:p>
                <a:endParaRPr lang="en-US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X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∗</m:t>
                      </m:r>
                      <m:func>
                        <m:func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  <m:t>θ</m:t>
                                  </m:r>
                                </m:e>
                                <m:sub>
                                  <m:r>
                                    <a:rPr lang="en-US" sz="14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cos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⁡(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i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θ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)</m:t>
                      </m:r>
                    </m:oMath>
                  </m:oMathPara>
                </a14:m>
                <a:endParaRPr lang="en-CA" sz="1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Y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∗</m:t>
                      </m:r>
                      <m:func>
                        <m:func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  <m:t>θ</m:t>
                                  </m:r>
                                </m:e>
                                <m:sub>
                                  <m:r>
                                    <a:rPr lang="en-US" sz="14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sin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⁡(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i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θ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)</m:t>
                      </m:r>
                    </m:oMath>
                  </m:oMathPara>
                </a14:m>
                <a:endParaRPr lang="en-CA" sz="1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r>
                  <a:rPr lang="en-CA" sz="16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Cartesian to Vector Phases:</a:t>
                </a:r>
              </a:p>
              <a:p>
                <a:r>
                  <a:rPr lang="en-CA" sz="16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(using inverse kinematic)</a:t>
                </a: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09D5377-9741-D952-B085-395782A8C2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911" y="1359800"/>
                <a:ext cx="4572000" cy="2954655"/>
              </a:xfrm>
              <a:prstGeom prst="rect">
                <a:avLst/>
              </a:prstGeom>
              <a:blipFill>
                <a:blip r:embed="rId7"/>
                <a:stretch>
                  <a:fillRect l="-800" t="-61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58">
                <a:extLst>
                  <a:ext uri="{FF2B5EF4-FFF2-40B4-BE49-F238E27FC236}">
                    <a16:creationId xmlns:a16="http://schemas.microsoft.com/office/drawing/2014/main" id="{A512DF8F-B89A-42EC-A2FA-DDBAE81E7A13}"/>
                  </a:ext>
                </a:extLst>
              </p:cNvPr>
              <p:cNvSpPr txBox="1"/>
              <p:nvPr/>
            </p:nvSpPr>
            <p:spPr>
              <a:xfrm>
                <a:off x="319090" y="4627567"/>
                <a:ext cx="4508499" cy="5036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algn="just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1400" i="1" kern="120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θ</m:t>
                          </m:r>
                        </m:e>
                        <m:sub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CA" sz="1400" i="0" kern="120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CA" sz="1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cos</m:t>
                              </m:r>
                            </m:e>
                            <m:sup>
                              <m: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CA" sz="1400" i="1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1400" b="0" i="1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X</m:t>
                                      </m:r>
                                    </m:e>
                                    <m:sup>
                                      <m: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Y</m:t>
                                      </m:r>
                                    </m:e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sSub>
                                    <m:sSub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∗</m:t>
                                  </m:r>
                                  <m:rad>
                                    <m:radPr>
                                      <m:degHide m:val="on"/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sSup>
                                        <m:sSupPr>
                                          <m:ctrlPr>
                                            <a:rPr lang="en-US" sz="1400" b="0" i="1" kern="1200" smtClean="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 b="0" i="0" kern="1200" smtClean="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X</m:t>
                                          </m:r>
                                        </m:e>
                                        <m:sup>
                                          <m:r>
                                            <a:rPr lang="en-US" sz="1400" b="0" i="0" kern="1200" smtClean="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p>
                                        <m:sSupPr>
                                          <m:ctrlPr>
                                            <a:rPr lang="en-CA" sz="1400" i="1" kern="120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CA" sz="1400" i="0" kern="120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Y</m:t>
                                          </m:r>
                                        </m:e>
                                        <m:sup>
                                          <m:r>
                                            <a:rPr lang="en-CA" sz="1400" i="0" kern="120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rad>
                                </m:den>
                              </m:f>
                            </m:e>
                          </m:d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co</m:t>
                          </m:r>
                          <m:sSup>
                            <m:sSup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s</m:t>
                              </m:r>
                            </m:e>
                            <m:sup>
                              <m: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sz="1400" b="0" i="0" kern="1200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X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CA" sz="1400" i="1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sSup>
                                    <m:sSupPr>
                                      <m:ctrlPr>
                                        <a:rPr lang="en-US" sz="1400" b="0" i="1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X</m:t>
                                      </m:r>
                                    </m:e>
                                    <m:sup>
                                      <m: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Y</m:t>
                                      </m:r>
                                    </m:e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rad>
                            </m:den>
                          </m:f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)</m:t>
                          </m:r>
                        </m:fName>
                        <m:e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en-CA" sz="14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TextBox 58">
                <a:extLst>
                  <a:ext uri="{FF2B5EF4-FFF2-40B4-BE49-F238E27FC236}">
                    <a16:creationId xmlns:a16="http://schemas.microsoft.com/office/drawing/2014/main" id="{A512DF8F-B89A-42EC-A2FA-DDBAE81E7A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090" y="4627567"/>
                <a:ext cx="4508499" cy="503664"/>
              </a:xfrm>
              <a:prstGeom prst="rect">
                <a:avLst/>
              </a:prstGeom>
              <a:blipFill>
                <a:blip r:embed="rId8"/>
                <a:stretch>
                  <a:fillRect b="-120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60">
                <a:extLst>
                  <a:ext uri="{FF2B5EF4-FFF2-40B4-BE49-F238E27FC236}">
                    <a16:creationId xmlns:a16="http://schemas.microsoft.com/office/drawing/2014/main" id="{CA63F3ED-010F-4F1A-BDDB-C90CDFF25C6D}"/>
                  </a:ext>
                </a:extLst>
              </p:cNvPr>
              <p:cNvSpPr txBox="1"/>
              <p:nvPr/>
            </p:nvSpPr>
            <p:spPr>
              <a:xfrm>
                <a:off x="319090" y="5337104"/>
                <a:ext cx="3886000" cy="4917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algn="just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1400" i="1" kern="120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θ</m:t>
                          </m:r>
                        </m:e>
                        <m:sub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CA" sz="1400" i="0" kern="120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400" b="0" i="0" kern="120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−1∗(</m:t>
                      </m:r>
                      <m:r>
                        <m:rPr>
                          <m:sty m:val="p"/>
                        </m:rPr>
                        <a:rPr lang="en-CA" sz="1400" i="0" kern="120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π</m:t>
                      </m:r>
                      <m:r>
                        <a:rPr lang="en-CA" sz="1400" i="0" kern="120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CA" sz="1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cos</m:t>
                              </m:r>
                            </m:e>
                            <m:sup>
                              <m: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CA" sz="1400" i="1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sz="1400" b="0" i="1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X</m:t>
                                      </m:r>
                                    </m:e>
                                    <m:sup>
                                      <m: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Y</m:t>
                                      </m:r>
                                    </m:e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sSub>
                                    <m:sSub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∗</m:t>
                                  </m:r>
                                  <m:sSub>
                                    <m:sSub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400" b="0" i="0" kern="120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)</m:t>
                          </m:r>
                        </m:fName>
                        <m:e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en-CA" sz="14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60">
                <a:extLst>
                  <a:ext uri="{FF2B5EF4-FFF2-40B4-BE49-F238E27FC236}">
                    <a16:creationId xmlns:a16="http://schemas.microsoft.com/office/drawing/2014/main" id="{CA63F3ED-010F-4F1A-BDDB-C90CDFF25C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090" y="5337104"/>
                <a:ext cx="3886000" cy="49173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047D646-8BD8-AB57-059A-6223CCD9C324}"/>
                  </a:ext>
                </a:extLst>
              </p:cNvPr>
              <p:cNvSpPr txBox="1"/>
              <p:nvPr/>
            </p:nvSpPr>
            <p:spPr>
              <a:xfrm>
                <a:off x="191738" y="4204799"/>
                <a:ext cx="131445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smtClean="0">
                          <a:latin typeface="Cambria Math" panose="02040503050406030204" pitchFamily="18" charset="0"/>
                        </a:rPr>
                        <m:t>F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</a:rPr>
                        <m:t>or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</a:rPr>
                        <m:t>≥0:</m:t>
                      </m:r>
                    </m:oMath>
                  </m:oMathPara>
                </a14:m>
                <a:endParaRPr lang="en-CA" sz="1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047D646-8BD8-AB57-059A-6223CCD9C3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738" y="4204799"/>
                <a:ext cx="1314450" cy="30777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3438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 err="1"/>
              <a:t>Outphasing</a:t>
            </a:r>
            <a:r>
              <a:rPr lang="en-US" dirty="0"/>
              <a:t> Phase Shifter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419430" y="3624014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638925" y="1503114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EAE7C9-6490-1FF8-1E57-C17C38453D1F}"/>
              </a:ext>
            </a:extLst>
          </p:cNvPr>
          <p:cNvCxnSpPr>
            <a:cxnSpLocks/>
          </p:cNvCxnSpPr>
          <p:nvPr/>
        </p:nvCxnSpPr>
        <p:spPr>
          <a:xfrm flipH="1" flipV="1">
            <a:off x="6259512" y="2394153"/>
            <a:ext cx="379413" cy="1229861"/>
          </a:xfrm>
          <a:prstGeom prst="straightConnector1">
            <a:avLst/>
          </a:prstGeom>
          <a:ln w="19050">
            <a:solidFill>
              <a:srgbClr val="8000B3">
                <a:alpha val="14118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D9A2ED-D172-6A59-3C13-6BBA85C6126E}"/>
              </a:ext>
            </a:extLst>
          </p:cNvPr>
          <p:cNvCxnSpPr>
            <a:cxnSpLocks/>
          </p:cNvCxnSpPr>
          <p:nvPr/>
        </p:nvCxnSpPr>
        <p:spPr>
          <a:xfrm flipV="1">
            <a:off x="6259512" y="1896814"/>
            <a:ext cx="1265238" cy="497338"/>
          </a:xfrm>
          <a:prstGeom prst="straightConnector1">
            <a:avLst/>
          </a:prstGeom>
          <a:ln w="19050">
            <a:solidFill>
              <a:srgbClr val="8000B3">
                <a:alpha val="14118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678981" y="1717811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8DA8AC72-C145-C697-912D-746A2A01505B}"/>
              </a:ext>
            </a:extLst>
          </p:cNvPr>
          <p:cNvSpPr/>
          <p:nvPr/>
        </p:nvSpPr>
        <p:spPr>
          <a:xfrm>
            <a:off x="6326581" y="3375346"/>
            <a:ext cx="492126" cy="497338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92588A8-E83C-6940-88B1-3E75CDAA7C24}"/>
                  </a:ext>
                </a:extLst>
              </p:cNvPr>
              <p:cNvSpPr txBox="1"/>
              <p:nvPr/>
            </p:nvSpPr>
            <p:spPr>
              <a:xfrm>
                <a:off x="6731774" y="3169377"/>
                <a:ext cx="27982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92588A8-E83C-6940-88B1-3E75CDAA7C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1774" y="3169377"/>
                <a:ext cx="279820" cy="276999"/>
              </a:xfrm>
              <a:prstGeom prst="rect">
                <a:avLst/>
              </a:prstGeom>
              <a:blipFill>
                <a:blip r:embed="rId2"/>
                <a:stretch>
                  <a:fillRect l="-17391" r="-8696" b="-1777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2645315-DD50-0D7F-5909-62A8E6AA5B23}"/>
              </a:ext>
            </a:extLst>
          </p:cNvPr>
          <p:cNvCxnSpPr/>
          <p:nvPr/>
        </p:nvCxnSpPr>
        <p:spPr>
          <a:xfrm>
            <a:off x="6259512" y="2394152"/>
            <a:ext cx="977901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Arc 36">
            <a:extLst>
              <a:ext uri="{FF2B5EF4-FFF2-40B4-BE49-F238E27FC236}">
                <a16:creationId xmlns:a16="http://schemas.microsoft.com/office/drawing/2014/main" id="{A60F2EB8-77A7-2418-CA6A-28E32879C662}"/>
              </a:ext>
            </a:extLst>
          </p:cNvPr>
          <p:cNvSpPr/>
          <p:nvPr/>
        </p:nvSpPr>
        <p:spPr>
          <a:xfrm>
            <a:off x="6642099" y="2225528"/>
            <a:ext cx="159533" cy="195159"/>
          </a:xfrm>
          <a:prstGeom prst="arc">
            <a:avLst>
              <a:gd name="adj1" fmla="val 16200000"/>
              <a:gd name="adj2" fmla="val 300143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D375340-E07C-6E74-4C21-2032ACAFEB79}"/>
                  </a:ext>
                </a:extLst>
              </p:cNvPr>
              <p:cNvSpPr txBox="1"/>
              <p:nvPr/>
            </p:nvSpPr>
            <p:spPr>
              <a:xfrm>
                <a:off x="6918961" y="2088005"/>
                <a:ext cx="2851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D375340-E07C-6E74-4C21-2032ACAFEB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8961" y="2088005"/>
                <a:ext cx="285143" cy="276999"/>
              </a:xfrm>
              <a:prstGeom prst="rect">
                <a:avLst/>
              </a:prstGeom>
              <a:blipFill>
                <a:blip r:embed="rId3"/>
                <a:stretch>
                  <a:fillRect l="-17021" r="-6383" b="-1777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ADEAB9A-83FE-61AA-32E3-1121CC536BD3}"/>
                  </a:ext>
                </a:extLst>
              </p:cNvPr>
              <p:cNvSpPr txBox="1"/>
              <p:nvPr/>
            </p:nvSpPr>
            <p:spPr>
              <a:xfrm>
                <a:off x="6167666" y="2900273"/>
                <a:ext cx="28155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ADEAB9A-83FE-61AA-32E3-1121CC536B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7666" y="2900273"/>
                <a:ext cx="281552" cy="276999"/>
              </a:xfrm>
              <a:prstGeom prst="rect">
                <a:avLst/>
              </a:prstGeom>
              <a:blipFill>
                <a:blip r:embed="rId4"/>
                <a:stretch>
                  <a:fillRect l="-19565" r="-6522" b="-1777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B1B49CC-8E55-06FA-3D86-EA5593A17705}"/>
                  </a:ext>
                </a:extLst>
              </p:cNvPr>
              <p:cNvSpPr txBox="1"/>
              <p:nvPr/>
            </p:nvSpPr>
            <p:spPr>
              <a:xfrm>
                <a:off x="6719254" y="1811005"/>
                <a:ext cx="2868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B1B49CC-8E55-06FA-3D86-EA5593A177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9254" y="1811005"/>
                <a:ext cx="286873" cy="276999"/>
              </a:xfrm>
              <a:prstGeom prst="rect">
                <a:avLst/>
              </a:prstGeom>
              <a:blipFill>
                <a:blip r:embed="rId5"/>
                <a:stretch>
                  <a:fillRect l="-17021" r="-8511" b="-1739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2218EB9-67FD-DF37-E9AC-7CFE512D8BA6}"/>
                  </a:ext>
                </a:extLst>
              </p:cNvPr>
              <p:cNvSpPr txBox="1"/>
              <p:nvPr/>
            </p:nvSpPr>
            <p:spPr>
              <a:xfrm>
                <a:off x="7502864" y="1555849"/>
                <a:ext cx="63485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2218EB9-67FD-DF37-E9AC-7CFE512D8B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2864" y="1555849"/>
                <a:ext cx="634854" cy="276999"/>
              </a:xfrm>
              <a:prstGeom prst="rect">
                <a:avLst/>
              </a:prstGeom>
              <a:blipFill>
                <a:blip r:embed="rId6"/>
                <a:stretch>
                  <a:fillRect l="-12500" r="-12500" b="-3478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09D5377-9741-D952-B085-395782A8C285}"/>
                  </a:ext>
                </a:extLst>
              </p:cNvPr>
              <p:cNvSpPr txBox="1"/>
              <p:nvPr/>
            </p:nvSpPr>
            <p:spPr>
              <a:xfrm>
                <a:off x="194911" y="1359800"/>
                <a:ext cx="4572000" cy="29546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Vector Phases to Cartesian:</a:t>
                </a:r>
              </a:p>
              <a:p>
                <a:endParaRPr lang="en-US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X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∗</m:t>
                      </m:r>
                      <m:func>
                        <m:func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  <m:t>θ</m:t>
                                  </m:r>
                                </m:e>
                                <m:sub>
                                  <m:r>
                                    <a:rPr lang="en-US" sz="14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cos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⁡(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i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θ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)</m:t>
                      </m:r>
                    </m:oMath>
                  </m:oMathPara>
                </a14:m>
                <a:endParaRPr lang="en-CA" sz="1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Y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∗</m:t>
                      </m:r>
                      <m:func>
                        <m:func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  <m:t>θ</m:t>
                                  </m:r>
                                </m:e>
                                <m:sub>
                                  <m:r>
                                    <a:rPr lang="en-US" sz="14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Open Sans" panose="020B0606030504020204" pitchFamily="34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sin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⁡(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400" i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θ</m:t>
                          </m:r>
                        </m:e>
                        <m:sub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 panose="020B0606030504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)</m:t>
                      </m:r>
                    </m:oMath>
                  </m:oMathPara>
                </a14:m>
                <a:endParaRPr lang="en-CA" sz="1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r>
                  <a:rPr lang="en-CA" sz="16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Cartesian to Vector Phases:</a:t>
                </a:r>
              </a:p>
              <a:p>
                <a:r>
                  <a:rPr lang="en-CA" sz="16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(using inverse kinematic)</a:t>
                </a: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09D5377-9741-D952-B085-395782A8C2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911" y="1359800"/>
                <a:ext cx="4572000" cy="2954655"/>
              </a:xfrm>
              <a:prstGeom prst="rect">
                <a:avLst/>
              </a:prstGeom>
              <a:blipFill>
                <a:blip r:embed="rId7"/>
                <a:stretch>
                  <a:fillRect l="-800" t="-61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58">
                <a:extLst>
                  <a:ext uri="{FF2B5EF4-FFF2-40B4-BE49-F238E27FC236}">
                    <a16:creationId xmlns:a16="http://schemas.microsoft.com/office/drawing/2014/main" id="{A512DF8F-B89A-42EC-A2FA-DDBAE81E7A13}"/>
                  </a:ext>
                </a:extLst>
              </p:cNvPr>
              <p:cNvSpPr txBox="1"/>
              <p:nvPr/>
            </p:nvSpPr>
            <p:spPr>
              <a:xfrm>
                <a:off x="319090" y="4627567"/>
                <a:ext cx="4508499" cy="5036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algn="just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1400" i="1" kern="120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θ</m:t>
                          </m:r>
                        </m:e>
                        <m:sub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CA" sz="1400" i="0" kern="120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CA" sz="1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cos</m:t>
                              </m:r>
                            </m:e>
                            <m:sup>
                              <m: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CA" sz="1400" i="1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US" sz="1400" b="0" i="1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X</m:t>
                                      </m:r>
                                    </m:e>
                                    <m:sup>
                                      <m: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Y</m:t>
                                      </m:r>
                                    </m:e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sSub>
                                    <m:sSub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∗</m:t>
                                  </m:r>
                                  <m:rad>
                                    <m:radPr>
                                      <m:degHide m:val="on"/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sSup>
                                        <m:sSupPr>
                                          <m:ctrlPr>
                                            <a:rPr lang="en-US" sz="1400" b="0" i="1" kern="1200" smtClean="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1400" b="0" i="0" kern="1200" smtClean="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X</m:t>
                                          </m:r>
                                        </m:e>
                                        <m:sup>
                                          <m:r>
                                            <a:rPr lang="en-US" sz="1400" b="0" i="0" kern="1200" smtClean="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+</m:t>
                                      </m:r>
                                      <m:sSup>
                                        <m:sSupPr>
                                          <m:ctrlPr>
                                            <a:rPr lang="en-CA" sz="1400" i="1" kern="120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CA" sz="1400" i="0" kern="120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Y</m:t>
                                          </m:r>
                                        </m:e>
                                        <m:sup>
                                          <m:r>
                                            <a:rPr lang="en-CA" sz="1400" i="0" kern="1200">
                                              <a:solidFill>
                                                <a:srgbClr val="000000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e>
                                  </m:rad>
                                </m:den>
                              </m:f>
                            </m:e>
                          </m:d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co</m:t>
                          </m:r>
                          <m:sSup>
                            <m:sSup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s</m:t>
                              </m:r>
                            </m:e>
                            <m:sup>
                              <m: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sz="1400" b="0" i="0" kern="1200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X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CA" sz="1400" i="1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sSup>
                                    <m:sSupPr>
                                      <m:ctrlPr>
                                        <a:rPr lang="en-US" sz="1400" b="0" i="1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X</m:t>
                                      </m:r>
                                    </m:e>
                                    <m:sup>
                                      <m: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Y</m:t>
                                      </m:r>
                                    </m:e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rad>
                            </m:den>
                          </m:f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)</m:t>
                          </m:r>
                        </m:fName>
                        <m:e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en-CA" sz="14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TextBox 58">
                <a:extLst>
                  <a:ext uri="{FF2B5EF4-FFF2-40B4-BE49-F238E27FC236}">
                    <a16:creationId xmlns:a16="http://schemas.microsoft.com/office/drawing/2014/main" id="{A512DF8F-B89A-42EC-A2FA-DDBAE81E7A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090" y="4627567"/>
                <a:ext cx="4508499" cy="503664"/>
              </a:xfrm>
              <a:prstGeom prst="rect">
                <a:avLst/>
              </a:prstGeom>
              <a:blipFill>
                <a:blip r:embed="rId8"/>
                <a:stretch>
                  <a:fillRect b="-120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60">
                <a:extLst>
                  <a:ext uri="{FF2B5EF4-FFF2-40B4-BE49-F238E27FC236}">
                    <a16:creationId xmlns:a16="http://schemas.microsoft.com/office/drawing/2014/main" id="{CA63F3ED-010F-4F1A-BDDB-C90CDFF25C6D}"/>
                  </a:ext>
                </a:extLst>
              </p:cNvPr>
              <p:cNvSpPr txBox="1"/>
              <p:nvPr/>
            </p:nvSpPr>
            <p:spPr>
              <a:xfrm>
                <a:off x="319090" y="5337104"/>
                <a:ext cx="3886000" cy="4917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algn="just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1400" i="1" kern="120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θ</m:t>
                          </m:r>
                        </m:e>
                        <m:sub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CA" sz="1400" i="0" kern="120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400" b="0" i="0" kern="120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−1∗(</m:t>
                      </m:r>
                      <m:r>
                        <m:rPr>
                          <m:sty m:val="p"/>
                        </m:rPr>
                        <a:rPr lang="en-CA" sz="1400" i="0" kern="120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π</m:t>
                      </m:r>
                      <m:r>
                        <a:rPr lang="en-CA" sz="1400" i="0" kern="120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CA" sz="1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cos</m:t>
                              </m:r>
                            </m:e>
                            <m:sup>
                              <m: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CA" sz="1400" i="1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sz="1400" b="0" i="1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X</m:t>
                                      </m:r>
                                    </m:e>
                                    <m:sup>
                                      <m:r>
                                        <a:rPr lang="en-US" sz="1400" b="0" i="0" kern="1200" smtClean="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Y</m:t>
                                      </m:r>
                                    </m:e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sSub>
                                    <m:sSub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CA" sz="1400" i="0" kern="12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∗</m:t>
                                  </m:r>
                                  <m:sSub>
                                    <m:sSubPr>
                                      <m:ctrlPr>
                                        <a:rPr lang="en-CA" sz="1400" i="1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L</m:t>
                                      </m:r>
                                    </m:e>
                                    <m:sub>
                                      <m:r>
                                        <a:rPr lang="en-CA" sz="1400" i="0" kern="12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CA" sz="1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en-CA" sz="1400" i="0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400" b="0" i="0" kern="120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)</m:t>
                          </m:r>
                        </m:fName>
                        <m:e>
                          <m:r>
                            <a:rPr lang="en-CA" sz="1400" i="0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en-CA" sz="14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60">
                <a:extLst>
                  <a:ext uri="{FF2B5EF4-FFF2-40B4-BE49-F238E27FC236}">
                    <a16:creationId xmlns:a16="http://schemas.microsoft.com/office/drawing/2014/main" id="{CA63F3ED-010F-4F1A-BDDB-C90CDFF25C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090" y="5337104"/>
                <a:ext cx="3886000" cy="49173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047D646-8BD8-AB57-059A-6223CCD9C324}"/>
                  </a:ext>
                </a:extLst>
              </p:cNvPr>
              <p:cNvSpPr txBox="1"/>
              <p:nvPr/>
            </p:nvSpPr>
            <p:spPr>
              <a:xfrm>
                <a:off x="191738" y="4204799"/>
                <a:ext cx="131445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smtClean="0">
                          <a:latin typeface="Cambria Math" panose="02040503050406030204" pitchFamily="18" charset="0"/>
                        </a:rPr>
                        <m:t>F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</a:rPr>
                        <m:t>or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b="0" i="0" smtClean="0">
                          <a:latin typeface="Cambria Math" panose="02040503050406030204" pitchFamily="18" charset="0"/>
                        </a:rPr>
                        <m:t>≥0:</m:t>
                      </m:r>
                    </m:oMath>
                  </m:oMathPara>
                </a14:m>
                <a:endParaRPr lang="en-CA" sz="1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047D646-8BD8-AB57-059A-6223CCD9C3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738" y="4204799"/>
                <a:ext cx="1314450" cy="30777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ECD14C7-ED8F-28E5-1DE3-B82608E517D5}"/>
              </a:ext>
            </a:extLst>
          </p:cNvPr>
          <p:cNvCxnSpPr>
            <a:cxnSpLocks/>
          </p:cNvCxnSpPr>
          <p:nvPr/>
        </p:nvCxnSpPr>
        <p:spPr>
          <a:xfrm flipH="1">
            <a:off x="5715028" y="4879399"/>
            <a:ext cx="1319118" cy="51851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C4D688-DE73-6712-2085-DE54820CC513}"/>
              </a:ext>
            </a:extLst>
          </p:cNvPr>
          <p:cNvCxnSpPr>
            <a:cxnSpLocks/>
          </p:cNvCxnSpPr>
          <p:nvPr/>
        </p:nvCxnSpPr>
        <p:spPr>
          <a:xfrm>
            <a:off x="6644641" y="3616129"/>
            <a:ext cx="393661" cy="127604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991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RFVM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419430" y="3624014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638925" y="1503114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678981" y="1717811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2218EB9-67FD-DF37-E9AC-7CFE512D8BA6}"/>
                  </a:ext>
                </a:extLst>
              </p:cNvPr>
              <p:cNvSpPr txBox="1"/>
              <p:nvPr/>
            </p:nvSpPr>
            <p:spPr>
              <a:xfrm>
                <a:off x="8278223" y="2295052"/>
                <a:ext cx="63485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2218EB9-67FD-DF37-E9AC-7CFE512D8B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8223" y="2295052"/>
                <a:ext cx="634854" cy="276999"/>
              </a:xfrm>
              <a:prstGeom prst="rect">
                <a:avLst/>
              </a:prstGeom>
              <a:blipFill>
                <a:blip r:embed="rId2"/>
                <a:stretch>
                  <a:fillRect l="-12500" r="-12500" b="-3478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09D5377-9741-D952-B085-395782A8C285}"/>
                  </a:ext>
                </a:extLst>
              </p:cNvPr>
              <p:cNvSpPr txBox="1"/>
              <p:nvPr/>
            </p:nvSpPr>
            <p:spPr>
              <a:xfrm>
                <a:off x="194911" y="1359800"/>
                <a:ext cx="4572000" cy="33455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Vector lengths to Cartesian:</a:t>
                </a:r>
              </a:p>
              <a:p>
                <a:endParaRPr lang="en-US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X</m:t>
                      </m:r>
                      <m:r>
                        <a:rPr lang="en-US" sz="16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  <a:endParaRPr lang="en-US" sz="1600" b="0" dirty="0">
                  <a:latin typeface="Cambria Math" panose="02040503050406030204" pitchFamily="18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Y</m:t>
                      </m:r>
                      <m:r>
                        <a:rPr lang="en-US" sz="16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Q</m:t>
                          </m:r>
                        </m:sub>
                      </m:sSub>
                    </m:oMath>
                  </m:oMathPara>
                </a14:m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r>
                  <a:rPr lang="en-CA" sz="16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Cartesian to Vector lengths:</a:t>
                </a:r>
              </a:p>
              <a:p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I</m:t>
                          </m:r>
                        </m:sub>
                      </m:sSub>
                      <m:r>
                        <a:rPr lang="en-US" sz="16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6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X</m:t>
                      </m:r>
                    </m:oMath>
                  </m:oMathPara>
                </a14:m>
                <a:endParaRPr lang="en-US" sz="1600" b="0" dirty="0">
                  <a:latin typeface="Cambria Math" panose="02040503050406030204" pitchFamily="18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L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Q</m:t>
                          </m:r>
                        </m:sub>
                      </m:sSub>
                      <m:r>
                        <a:rPr lang="en-US" sz="16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600" b="0" i="0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Y</m:t>
                      </m:r>
                    </m:oMath>
                  </m:oMathPara>
                </a14:m>
                <a:endParaRPr lang="en-CA" sz="1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09D5377-9741-D952-B085-395782A8C2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911" y="1359800"/>
                <a:ext cx="4572000" cy="3345531"/>
              </a:xfrm>
              <a:prstGeom prst="rect">
                <a:avLst/>
              </a:prstGeom>
              <a:blipFill>
                <a:blip r:embed="rId3"/>
                <a:stretch>
                  <a:fillRect l="-800" t="-54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ECD14C7-ED8F-28E5-1DE3-B82608E517D5}"/>
              </a:ext>
            </a:extLst>
          </p:cNvPr>
          <p:cNvCxnSpPr>
            <a:cxnSpLocks/>
          </p:cNvCxnSpPr>
          <p:nvPr/>
        </p:nvCxnSpPr>
        <p:spPr>
          <a:xfrm>
            <a:off x="6644641" y="2616200"/>
            <a:ext cx="163358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C4D688-DE73-6712-2085-DE54820CC513}"/>
              </a:ext>
            </a:extLst>
          </p:cNvPr>
          <p:cNvCxnSpPr>
            <a:cxnSpLocks/>
          </p:cNvCxnSpPr>
          <p:nvPr/>
        </p:nvCxnSpPr>
        <p:spPr>
          <a:xfrm flipV="1">
            <a:off x="6644641" y="2616200"/>
            <a:ext cx="0" cy="99992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70EE958-F19D-393A-4D11-2F1E5C2B7175}"/>
                  </a:ext>
                </a:extLst>
              </p:cNvPr>
              <p:cNvSpPr txBox="1"/>
              <p:nvPr/>
            </p:nvSpPr>
            <p:spPr>
              <a:xfrm>
                <a:off x="6213740" y="2977664"/>
                <a:ext cx="310598" cy="29655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𝑄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70EE958-F19D-393A-4D11-2F1E5C2B71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3740" y="2977664"/>
                <a:ext cx="310598" cy="296556"/>
              </a:xfrm>
              <a:prstGeom prst="rect">
                <a:avLst/>
              </a:prstGeom>
              <a:blipFill>
                <a:blip r:embed="rId4"/>
                <a:stretch>
                  <a:fillRect l="-15686" r="-11765" b="-2449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2C5DA93-2F64-C378-1226-65A99ED32F05}"/>
                  </a:ext>
                </a:extLst>
              </p:cNvPr>
              <p:cNvSpPr txBox="1"/>
              <p:nvPr/>
            </p:nvSpPr>
            <p:spPr>
              <a:xfrm>
                <a:off x="7282865" y="2229517"/>
                <a:ext cx="26013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2C5DA93-2F64-C378-1226-65A99ED32F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2865" y="2229517"/>
                <a:ext cx="260135" cy="276999"/>
              </a:xfrm>
              <a:prstGeom prst="rect">
                <a:avLst/>
              </a:prstGeom>
              <a:blipFill>
                <a:blip r:embed="rId5"/>
                <a:stretch>
                  <a:fillRect l="-21429" r="-7143" b="-1777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0173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Adaptive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44B048-ACB1-AF65-4C22-4D66562282B7}"/>
              </a:ext>
            </a:extLst>
          </p:cNvPr>
          <p:cNvSpPr/>
          <p:nvPr/>
        </p:nvSpPr>
        <p:spPr>
          <a:xfrm>
            <a:off x="6334635" y="1572477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C58EDE0-DB56-7E86-B148-CE6D72AA9D0E}"/>
              </a:ext>
            </a:extLst>
          </p:cNvPr>
          <p:cNvGrpSpPr/>
          <p:nvPr/>
        </p:nvGrpSpPr>
        <p:grpSpPr>
          <a:xfrm>
            <a:off x="6764825" y="1614412"/>
            <a:ext cx="1752004" cy="4068184"/>
            <a:chOff x="4887890" y="1703312"/>
            <a:chExt cx="1752004" cy="4068184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0473BEBF-9A82-4EC5-3806-4A742101034A}"/>
                </a:ext>
              </a:extLst>
            </p:cNvPr>
            <p:cNvSpPr/>
            <p:nvPr/>
          </p:nvSpPr>
          <p:spPr>
            <a:xfrm>
              <a:off x="6417644" y="3578225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3A52A294-FE7A-B17A-267C-CDFB3F225D88}"/>
                </a:ext>
              </a:extLst>
            </p:cNvPr>
            <p:cNvSpPr/>
            <p:nvPr/>
          </p:nvSpPr>
          <p:spPr>
            <a:xfrm>
              <a:off x="6362082" y="3153510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66C86FD-8C17-896D-47EA-13AFF7661773}"/>
                </a:ext>
              </a:extLst>
            </p:cNvPr>
            <p:cNvSpPr/>
            <p:nvPr/>
          </p:nvSpPr>
          <p:spPr>
            <a:xfrm>
              <a:off x="6205096" y="274552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25B9328-8907-AE97-1546-FAC762585DD5}"/>
                </a:ext>
              </a:extLst>
            </p:cNvPr>
            <p:cNvSpPr/>
            <p:nvPr/>
          </p:nvSpPr>
          <p:spPr>
            <a:xfrm>
              <a:off x="5970587" y="2380889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75EAF5F-EA7B-69B3-7769-8DEAFF25DECF}"/>
                </a:ext>
              </a:extLst>
            </p:cNvPr>
            <p:cNvSpPr/>
            <p:nvPr/>
          </p:nvSpPr>
          <p:spPr>
            <a:xfrm>
              <a:off x="5670105" y="208533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2EC113A-BB72-A3F6-1B14-289932604A2E}"/>
                </a:ext>
              </a:extLst>
            </p:cNvPr>
            <p:cNvSpPr/>
            <p:nvPr/>
          </p:nvSpPr>
          <p:spPr>
            <a:xfrm>
              <a:off x="5318080" y="1863613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A2EE539-1075-A9A0-BC69-53D6A1BCDE75}"/>
                </a:ext>
              </a:extLst>
            </p:cNvPr>
            <p:cNvSpPr/>
            <p:nvPr/>
          </p:nvSpPr>
          <p:spPr>
            <a:xfrm>
              <a:off x="4887890" y="170331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AD07171-8F4D-ADCF-69EB-450B4A17D499}"/>
                </a:ext>
              </a:extLst>
            </p:cNvPr>
            <p:cNvSpPr/>
            <p:nvPr/>
          </p:nvSpPr>
          <p:spPr>
            <a:xfrm flipV="1">
              <a:off x="6392783" y="4002940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713A093-744E-41E8-5DDC-DBBB5F406E37}"/>
                </a:ext>
              </a:extLst>
            </p:cNvPr>
            <p:cNvSpPr/>
            <p:nvPr/>
          </p:nvSpPr>
          <p:spPr>
            <a:xfrm flipV="1">
              <a:off x="6250748" y="4434373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9ADF763-6697-5541-E4A7-7EEE0F3C19E5}"/>
                </a:ext>
              </a:extLst>
            </p:cNvPr>
            <p:cNvSpPr/>
            <p:nvPr/>
          </p:nvSpPr>
          <p:spPr>
            <a:xfrm flipV="1">
              <a:off x="6010112" y="4819960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8223B3E-32C9-DF81-E0AC-9712569B518B}"/>
                </a:ext>
              </a:extLst>
            </p:cNvPr>
            <p:cNvSpPr/>
            <p:nvPr/>
          </p:nvSpPr>
          <p:spPr>
            <a:xfrm flipV="1">
              <a:off x="5701780" y="5132501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4BDE406-8C3D-375D-AF3C-38F209CF3ED0}"/>
                </a:ext>
              </a:extLst>
            </p:cNvPr>
            <p:cNvSpPr/>
            <p:nvPr/>
          </p:nvSpPr>
          <p:spPr>
            <a:xfrm flipV="1">
              <a:off x="5340558" y="5366961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A01C27B-BAAB-50A0-D922-E818D1C1B7A2}"/>
                </a:ext>
              </a:extLst>
            </p:cNvPr>
            <p:cNvSpPr/>
            <p:nvPr/>
          </p:nvSpPr>
          <p:spPr>
            <a:xfrm flipV="1">
              <a:off x="4899128" y="5536474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54" name="Oval 53">
            <a:extLst>
              <a:ext uri="{FF2B5EF4-FFF2-40B4-BE49-F238E27FC236}">
                <a16:creationId xmlns:a16="http://schemas.microsoft.com/office/drawing/2014/main" id="{BA828828-48FA-B8A6-B870-768F5FD3A72E}"/>
              </a:ext>
            </a:extLst>
          </p:cNvPr>
          <p:cNvSpPr/>
          <p:nvPr/>
        </p:nvSpPr>
        <p:spPr>
          <a:xfrm flipV="1">
            <a:off x="6334634" y="5505386"/>
            <a:ext cx="228057" cy="23502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B5056FB-B9E6-B74F-6B1C-C6FEF27EAEC2}"/>
              </a:ext>
            </a:extLst>
          </p:cNvPr>
          <p:cNvGrpSpPr/>
          <p:nvPr/>
        </p:nvGrpSpPr>
        <p:grpSpPr>
          <a:xfrm flipH="1">
            <a:off x="4370307" y="1614412"/>
            <a:ext cx="1770039" cy="4068184"/>
            <a:chOff x="4887890" y="1703312"/>
            <a:chExt cx="1752004" cy="4068184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D103171E-23F3-E971-8DAD-2BACBCCEC19F}"/>
                </a:ext>
              </a:extLst>
            </p:cNvPr>
            <p:cNvSpPr/>
            <p:nvPr/>
          </p:nvSpPr>
          <p:spPr>
            <a:xfrm>
              <a:off x="6417644" y="3578225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1A5BD20-B0CC-CEBD-9A7D-11A48A33AB35}"/>
                </a:ext>
              </a:extLst>
            </p:cNvPr>
            <p:cNvSpPr/>
            <p:nvPr/>
          </p:nvSpPr>
          <p:spPr>
            <a:xfrm>
              <a:off x="6362082" y="3153510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E30C8BA1-1DEB-E86B-6CA1-8A20BB739605}"/>
                </a:ext>
              </a:extLst>
            </p:cNvPr>
            <p:cNvSpPr/>
            <p:nvPr/>
          </p:nvSpPr>
          <p:spPr>
            <a:xfrm>
              <a:off x="6205096" y="274552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EA2F80F-8BFB-296A-04C1-71E099142E97}"/>
                </a:ext>
              </a:extLst>
            </p:cNvPr>
            <p:cNvSpPr/>
            <p:nvPr/>
          </p:nvSpPr>
          <p:spPr>
            <a:xfrm>
              <a:off x="5970587" y="2380889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C9A028F-E572-907E-A19D-1DE63C17C8BA}"/>
                </a:ext>
              </a:extLst>
            </p:cNvPr>
            <p:cNvSpPr/>
            <p:nvPr/>
          </p:nvSpPr>
          <p:spPr>
            <a:xfrm>
              <a:off x="5670105" y="208533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1FE7AE72-6F32-242D-5767-DB7098625489}"/>
                </a:ext>
              </a:extLst>
            </p:cNvPr>
            <p:cNvSpPr/>
            <p:nvPr/>
          </p:nvSpPr>
          <p:spPr>
            <a:xfrm>
              <a:off x="5318080" y="1863613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0CB583BF-B50A-085B-8B66-9835721E7890}"/>
                </a:ext>
              </a:extLst>
            </p:cNvPr>
            <p:cNvSpPr/>
            <p:nvPr/>
          </p:nvSpPr>
          <p:spPr>
            <a:xfrm>
              <a:off x="4887890" y="170331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A4512C22-BA8A-A931-50C6-0210D2F32506}"/>
                </a:ext>
              </a:extLst>
            </p:cNvPr>
            <p:cNvSpPr/>
            <p:nvPr/>
          </p:nvSpPr>
          <p:spPr>
            <a:xfrm flipV="1">
              <a:off x="6392783" y="4002940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54B432A2-E6CA-00CA-3339-8913BA4597B4}"/>
                </a:ext>
              </a:extLst>
            </p:cNvPr>
            <p:cNvSpPr/>
            <p:nvPr/>
          </p:nvSpPr>
          <p:spPr>
            <a:xfrm flipV="1">
              <a:off x="6250748" y="4434373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B3C2EB68-BC91-CBCE-C8A3-1A85E841D4BC}"/>
                </a:ext>
              </a:extLst>
            </p:cNvPr>
            <p:cNvSpPr/>
            <p:nvPr/>
          </p:nvSpPr>
          <p:spPr>
            <a:xfrm flipV="1">
              <a:off x="6010112" y="4819960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AADA1E1-5F65-9343-63A2-892294ED8DC0}"/>
                </a:ext>
              </a:extLst>
            </p:cNvPr>
            <p:cNvSpPr/>
            <p:nvPr/>
          </p:nvSpPr>
          <p:spPr>
            <a:xfrm flipV="1">
              <a:off x="5701780" y="5132501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A92C6A17-B73C-D84C-34F2-0A7100C061C4}"/>
                </a:ext>
              </a:extLst>
            </p:cNvPr>
            <p:cNvSpPr/>
            <p:nvPr/>
          </p:nvSpPr>
          <p:spPr>
            <a:xfrm flipV="1">
              <a:off x="5340558" y="5366961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D9C5504-0B55-BCE4-4E3D-07C4D250BD28}"/>
                </a:ext>
              </a:extLst>
            </p:cNvPr>
            <p:cNvSpPr/>
            <p:nvPr/>
          </p:nvSpPr>
          <p:spPr>
            <a:xfrm flipV="1">
              <a:off x="4899128" y="5536474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A5797F27-2455-9C32-976F-71D111AFC0FD}"/>
              </a:ext>
            </a:extLst>
          </p:cNvPr>
          <p:cNvSpPr/>
          <p:nvPr/>
        </p:nvSpPr>
        <p:spPr>
          <a:xfrm>
            <a:off x="322591" y="147426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03A16C-4C0B-7932-F976-31C897AAF0B1}"/>
              </a:ext>
            </a:extLst>
          </p:cNvPr>
          <p:cNvSpPr txBox="1"/>
          <p:nvPr/>
        </p:nvSpPr>
        <p:spPr>
          <a:xfrm>
            <a:off x="621720" y="1396300"/>
            <a:ext cx="2864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Open Sans" panose="020B0606030504020204" pitchFamily="34" charset="0"/>
              </a:rPr>
              <a:t>i</a:t>
            </a:r>
            <a:r>
              <a:rPr lang="en-US" sz="1800" dirty="0">
                <a:latin typeface="Open Sans" panose="020B0606030504020204" pitchFamily="34" charset="0"/>
              </a:rPr>
              <a:t>deal target point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2E59A2-79B6-B97F-5DBC-DB67BA23A230}"/>
              </a:ext>
            </a:extLst>
          </p:cNvPr>
          <p:cNvSpPr txBox="1"/>
          <p:nvPr/>
        </p:nvSpPr>
        <p:spPr>
          <a:xfrm>
            <a:off x="225515" y="1895516"/>
            <a:ext cx="34261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an ideal target point, use inverse kinematic to calculate the corresponding two vector phases and obtain the measurements.</a:t>
            </a:r>
            <a:endParaRPr lang="en-CA" sz="1200" dirty="0"/>
          </a:p>
        </p:txBody>
      </p:sp>
    </p:spTree>
    <p:extLst>
      <p:ext uri="{BB962C8B-B14F-4D97-AF65-F5344CB8AC3E}">
        <p14:creationId xmlns:p14="http://schemas.microsoft.com/office/powerpoint/2010/main" val="3630214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Adaptive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44B048-ACB1-AF65-4C22-4D66562282B7}"/>
              </a:ext>
            </a:extLst>
          </p:cNvPr>
          <p:cNvSpPr/>
          <p:nvPr/>
        </p:nvSpPr>
        <p:spPr>
          <a:xfrm>
            <a:off x="6334635" y="1572477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C58EDE0-DB56-7E86-B148-CE6D72AA9D0E}"/>
              </a:ext>
            </a:extLst>
          </p:cNvPr>
          <p:cNvGrpSpPr/>
          <p:nvPr/>
        </p:nvGrpSpPr>
        <p:grpSpPr>
          <a:xfrm>
            <a:off x="6764825" y="1614412"/>
            <a:ext cx="1752004" cy="4068184"/>
            <a:chOff x="4887890" y="1703312"/>
            <a:chExt cx="1752004" cy="4068184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0473BEBF-9A82-4EC5-3806-4A742101034A}"/>
                </a:ext>
              </a:extLst>
            </p:cNvPr>
            <p:cNvSpPr/>
            <p:nvPr/>
          </p:nvSpPr>
          <p:spPr>
            <a:xfrm>
              <a:off x="6417644" y="3578225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3A52A294-FE7A-B17A-267C-CDFB3F225D88}"/>
                </a:ext>
              </a:extLst>
            </p:cNvPr>
            <p:cNvSpPr/>
            <p:nvPr/>
          </p:nvSpPr>
          <p:spPr>
            <a:xfrm>
              <a:off x="6362082" y="3153510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66C86FD-8C17-896D-47EA-13AFF7661773}"/>
                </a:ext>
              </a:extLst>
            </p:cNvPr>
            <p:cNvSpPr/>
            <p:nvPr/>
          </p:nvSpPr>
          <p:spPr>
            <a:xfrm>
              <a:off x="6205096" y="274552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25B9328-8907-AE97-1546-FAC762585DD5}"/>
                </a:ext>
              </a:extLst>
            </p:cNvPr>
            <p:cNvSpPr/>
            <p:nvPr/>
          </p:nvSpPr>
          <p:spPr>
            <a:xfrm>
              <a:off x="5970587" y="2380889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75EAF5F-EA7B-69B3-7769-8DEAFF25DECF}"/>
                </a:ext>
              </a:extLst>
            </p:cNvPr>
            <p:cNvSpPr/>
            <p:nvPr/>
          </p:nvSpPr>
          <p:spPr>
            <a:xfrm>
              <a:off x="5670105" y="208533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2EC113A-BB72-A3F6-1B14-289932604A2E}"/>
                </a:ext>
              </a:extLst>
            </p:cNvPr>
            <p:cNvSpPr/>
            <p:nvPr/>
          </p:nvSpPr>
          <p:spPr>
            <a:xfrm>
              <a:off x="5318080" y="1863613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A2EE539-1075-A9A0-BC69-53D6A1BCDE75}"/>
                </a:ext>
              </a:extLst>
            </p:cNvPr>
            <p:cNvSpPr/>
            <p:nvPr/>
          </p:nvSpPr>
          <p:spPr>
            <a:xfrm>
              <a:off x="4887890" y="170331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AD07171-8F4D-ADCF-69EB-450B4A17D499}"/>
                </a:ext>
              </a:extLst>
            </p:cNvPr>
            <p:cNvSpPr/>
            <p:nvPr/>
          </p:nvSpPr>
          <p:spPr>
            <a:xfrm flipV="1">
              <a:off x="6392783" y="4002940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713A093-744E-41E8-5DDC-DBBB5F406E37}"/>
                </a:ext>
              </a:extLst>
            </p:cNvPr>
            <p:cNvSpPr/>
            <p:nvPr/>
          </p:nvSpPr>
          <p:spPr>
            <a:xfrm flipV="1">
              <a:off x="6250748" y="4434373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9ADF763-6697-5541-E4A7-7EEE0F3C19E5}"/>
                </a:ext>
              </a:extLst>
            </p:cNvPr>
            <p:cNvSpPr/>
            <p:nvPr/>
          </p:nvSpPr>
          <p:spPr>
            <a:xfrm flipV="1">
              <a:off x="6010112" y="4819960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8223B3E-32C9-DF81-E0AC-9712569B518B}"/>
                </a:ext>
              </a:extLst>
            </p:cNvPr>
            <p:cNvSpPr/>
            <p:nvPr/>
          </p:nvSpPr>
          <p:spPr>
            <a:xfrm flipV="1">
              <a:off x="5701780" y="5132501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4BDE406-8C3D-375D-AF3C-38F209CF3ED0}"/>
                </a:ext>
              </a:extLst>
            </p:cNvPr>
            <p:cNvSpPr/>
            <p:nvPr/>
          </p:nvSpPr>
          <p:spPr>
            <a:xfrm flipV="1">
              <a:off x="5340558" y="5366961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A01C27B-BAAB-50A0-D922-E818D1C1B7A2}"/>
                </a:ext>
              </a:extLst>
            </p:cNvPr>
            <p:cNvSpPr/>
            <p:nvPr/>
          </p:nvSpPr>
          <p:spPr>
            <a:xfrm flipV="1">
              <a:off x="4899128" y="5536474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54" name="Oval 53">
            <a:extLst>
              <a:ext uri="{FF2B5EF4-FFF2-40B4-BE49-F238E27FC236}">
                <a16:creationId xmlns:a16="http://schemas.microsoft.com/office/drawing/2014/main" id="{BA828828-48FA-B8A6-B870-768F5FD3A72E}"/>
              </a:ext>
            </a:extLst>
          </p:cNvPr>
          <p:cNvSpPr/>
          <p:nvPr/>
        </p:nvSpPr>
        <p:spPr>
          <a:xfrm flipV="1">
            <a:off x="6334634" y="5505386"/>
            <a:ext cx="228057" cy="23502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B5056FB-B9E6-B74F-6B1C-C6FEF27EAEC2}"/>
              </a:ext>
            </a:extLst>
          </p:cNvPr>
          <p:cNvGrpSpPr/>
          <p:nvPr/>
        </p:nvGrpSpPr>
        <p:grpSpPr>
          <a:xfrm flipH="1">
            <a:off x="4370307" y="1614412"/>
            <a:ext cx="1770039" cy="4068184"/>
            <a:chOff x="4887890" y="1703312"/>
            <a:chExt cx="1752004" cy="4068184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D103171E-23F3-E971-8DAD-2BACBCCEC19F}"/>
                </a:ext>
              </a:extLst>
            </p:cNvPr>
            <p:cNvSpPr/>
            <p:nvPr/>
          </p:nvSpPr>
          <p:spPr>
            <a:xfrm>
              <a:off x="6417644" y="3578225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1A5BD20-B0CC-CEBD-9A7D-11A48A33AB35}"/>
                </a:ext>
              </a:extLst>
            </p:cNvPr>
            <p:cNvSpPr/>
            <p:nvPr/>
          </p:nvSpPr>
          <p:spPr>
            <a:xfrm>
              <a:off x="6362082" y="3153510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E30C8BA1-1DEB-E86B-6CA1-8A20BB739605}"/>
                </a:ext>
              </a:extLst>
            </p:cNvPr>
            <p:cNvSpPr/>
            <p:nvPr/>
          </p:nvSpPr>
          <p:spPr>
            <a:xfrm>
              <a:off x="6205096" y="274552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EA2F80F-8BFB-296A-04C1-71E099142E97}"/>
                </a:ext>
              </a:extLst>
            </p:cNvPr>
            <p:cNvSpPr/>
            <p:nvPr/>
          </p:nvSpPr>
          <p:spPr>
            <a:xfrm>
              <a:off x="5970587" y="2380889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C9A028F-E572-907E-A19D-1DE63C17C8BA}"/>
                </a:ext>
              </a:extLst>
            </p:cNvPr>
            <p:cNvSpPr/>
            <p:nvPr/>
          </p:nvSpPr>
          <p:spPr>
            <a:xfrm>
              <a:off x="5670105" y="208533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1FE7AE72-6F32-242D-5767-DB7098625489}"/>
                </a:ext>
              </a:extLst>
            </p:cNvPr>
            <p:cNvSpPr/>
            <p:nvPr/>
          </p:nvSpPr>
          <p:spPr>
            <a:xfrm>
              <a:off x="5318080" y="1863613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0CB583BF-B50A-085B-8B66-9835721E7890}"/>
                </a:ext>
              </a:extLst>
            </p:cNvPr>
            <p:cNvSpPr/>
            <p:nvPr/>
          </p:nvSpPr>
          <p:spPr>
            <a:xfrm>
              <a:off x="4887890" y="170331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A4512C22-BA8A-A931-50C6-0210D2F32506}"/>
                </a:ext>
              </a:extLst>
            </p:cNvPr>
            <p:cNvSpPr/>
            <p:nvPr/>
          </p:nvSpPr>
          <p:spPr>
            <a:xfrm flipV="1">
              <a:off x="6392783" y="4002940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54B432A2-E6CA-00CA-3339-8913BA4597B4}"/>
                </a:ext>
              </a:extLst>
            </p:cNvPr>
            <p:cNvSpPr/>
            <p:nvPr/>
          </p:nvSpPr>
          <p:spPr>
            <a:xfrm flipV="1">
              <a:off x="6250748" y="4434373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B3C2EB68-BC91-CBCE-C8A3-1A85E841D4BC}"/>
                </a:ext>
              </a:extLst>
            </p:cNvPr>
            <p:cNvSpPr/>
            <p:nvPr/>
          </p:nvSpPr>
          <p:spPr>
            <a:xfrm flipV="1">
              <a:off x="6010112" y="4819960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AADA1E1-5F65-9343-63A2-892294ED8DC0}"/>
                </a:ext>
              </a:extLst>
            </p:cNvPr>
            <p:cNvSpPr/>
            <p:nvPr/>
          </p:nvSpPr>
          <p:spPr>
            <a:xfrm flipV="1">
              <a:off x="5701780" y="5132501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A92C6A17-B73C-D84C-34F2-0A7100C061C4}"/>
                </a:ext>
              </a:extLst>
            </p:cNvPr>
            <p:cNvSpPr/>
            <p:nvPr/>
          </p:nvSpPr>
          <p:spPr>
            <a:xfrm flipV="1">
              <a:off x="5340558" y="5366961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D9C5504-0B55-BCE4-4E3D-07C4D250BD28}"/>
                </a:ext>
              </a:extLst>
            </p:cNvPr>
            <p:cNvSpPr/>
            <p:nvPr/>
          </p:nvSpPr>
          <p:spPr>
            <a:xfrm flipV="1">
              <a:off x="4899128" y="5536474"/>
              <a:ext cx="228057" cy="2350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A5797F27-2455-9C32-976F-71D111AFC0FD}"/>
              </a:ext>
            </a:extLst>
          </p:cNvPr>
          <p:cNvSpPr/>
          <p:nvPr/>
        </p:nvSpPr>
        <p:spPr>
          <a:xfrm>
            <a:off x="322591" y="147426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03A16C-4C0B-7932-F976-31C897AAF0B1}"/>
              </a:ext>
            </a:extLst>
          </p:cNvPr>
          <p:cNvSpPr txBox="1"/>
          <p:nvPr/>
        </p:nvSpPr>
        <p:spPr>
          <a:xfrm>
            <a:off x="621720" y="1396300"/>
            <a:ext cx="2864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Open Sans" panose="020B0606030504020204" pitchFamily="34" charset="0"/>
              </a:rPr>
              <a:t>i</a:t>
            </a:r>
            <a:r>
              <a:rPr lang="en-US" sz="1800" dirty="0">
                <a:latin typeface="Open Sans" panose="020B0606030504020204" pitchFamily="34" charset="0"/>
              </a:rPr>
              <a:t>deal target point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2E59A2-79B6-B97F-5DBC-DB67BA23A230}"/>
              </a:ext>
            </a:extLst>
          </p:cNvPr>
          <p:cNvSpPr txBox="1"/>
          <p:nvPr/>
        </p:nvSpPr>
        <p:spPr>
          <a:xfrm>
            <a:off x="225515" y="1895516"/>
            <a:ext cx="34261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an ideal target point, use inverse kinematic to calculate the corresponding two vector phases and obtain the measurements.</a:t>
            </a:r>
            <a:endParaRPr lang="en-CA" sz="12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A7C94C8-E865-9617-4111-558F7931DF80}"/>
              </a:ext>
            </a:extLst>
          </p:cNvPr>
          <p:cNvSpPr/>
          <p:nvPr/>
        </p:nvSpPr>
        <p:spPr>
          <a:xfrm>
            <a:off x="5778812" y="171158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58084B5-A1B9-A842-A9F1-1922EC10E2E0}"/>
              </a:ext>
            </a:extLst>
          </p:cNvPr>
          <p:cNvSpPr/>
          <p:nvPr/>
        </p:nvSpPr>
        <p:spPr>
          <a:xfrm>
            <a:off x="7980258" y="360908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3FA7388-E1C9-EB98-3DA8-E9F0D81F15FA}"/>
              </a:ext>
            </a:extLst>
          </p:cNvPr>
          <p:cNvSpPr/>
          <p:nvPr/>
        </p:nvSpPr>
        <p:spPr>
          <a:xfrm>
            <a:off x="7875579" y="3118867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2C59825-F821-A0EB-E338-A0CCD408671D}"/>
              </a:ext>
            </a:extLst>
          </p:cNvPr>
          <p:cNvSpPr/>
          <p:nvPr/>
        </p:nvSpPr>
        <p:spPr>
          <a:xfrm>
            <a:off x="7768670" y="266982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08A69F5-FE34-ED44-EDA5-3A1B051FF1A4}"/>
              </a:ext>
            </a:extLst>
          </p:cNvPr>
          <p:cNvSpPr/>
          <p:nvPr/>
        </p:nvSpPr>
        <p:spPr>
          <a:xfrm>
            <a:off x="7484460" y="224938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EA3D3CD-9E7D-94DB-5EB2-BED2A950D956}"/>
              </a:ext>
            </a:extLst>
          </p:cNvPr>
          <p:cNvSpPr/>
          <p:nvPr/>
        </p:nvSpPr>
        <p:spPr>
          <a:xfrm>
            <a:off x="7144860" y="198793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BD66146-E30D-FED3-D330-2CEC2061FE54}"/>
              </a:ext>
            </a:extLst>
          </p:cNvPr>
          <p:cNvSpPr/>
          <p:nvPr/>
        </p:nvSpPr>
        <p:spPr>
          <a:xfrm>
            <a:off x="6724404" y="185613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0D16BA2-F66E-B809-4AD9-9D4E0988D2C5}"/>
              </a:ext>
            </a:extLst>
          </p:cNvPr>
          <p:cNvSpPr/>
          <p:nvPr/>
        </p:nvSpPr>
        <p:spPr>
          <a:xfrm>
            <a:off x="6235756" y="1725537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583A3BF-73EE-E3CE-89E0-CA95901482CE}"/>
              </a:ext>
            </a:extLst>
          </p:cNvPr>
          <p:cNvSpPr/>
          <p:nvPr/>
        </p:nvSpPr>
        <p:spPr>
          <a:xfrm flipV="1">
            <a:off x="7846552" y="4112536"/>
            <a:ext cx="228057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6FEC05F-1450-7680-C4C2-975F782E720D}"/>
              </a:ext>
            </a:extLst>
          </p:cNvPr>
          <p:cNvSpPr/>
          <p:nvPr/>
        </p:nvSpPr>
        <p:spPr>
          <a:xfrm flipV="1">
            <a:off x="7555251" y="4538353"/>
            <a:ext cx="228057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A793D7D-AB96-8F7C-F30F-B48987623C20}"/>
              </a:ext>
            </a:extLst>
          </p:cNvPr>
          <p:cNvSpPr/>
          <p:nvPr/>
        </p:nvSpPr>
        <p:spPr>
          <a:xfrm flipV="1">
            <a:off x="7206942" y="4909631"/>
            <a:ext cx="228057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92990B7-1F22-F084-D54F-FB1911CD4316}"/>
              </a:ext>
            </a:extLst>
          </p:cNvPr>
          <p:cNvSpPr/>
          <p:nvPr/>
        </p:nvSpPr>
        <p:spPr>
          <a:xfrm flipV="1">
            <a:off x="6821852" y="5217532"/>
            <a:ext cx="228057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7653240-C5CB-052E-D5AE-E8C8B1D415F9}"/>
              </a:ext>
            </a:extLst>
          </p:cNvPr>
          <p:cNvSpPr/>
          <p:nvPr/>
        </p:nvSpPr>
        <p:spPr>
          <a:xfrm flipV="1">
            <a:off x="6411949" y="5387875"/>
            <a:ext cx="228057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906B5C4-D058-4E3E-7EBF-D4492751F98C}"/>
              </a:ext>
            </a:extLst>
          </p:cNvPr>
          <p:cNvSpPr/>
          <p:nvPr/>
        </p:nvSpPr>
        <p:spPr>
          <a:xfrm flipV="1">
            <a:off x="5956500" y="5552186"/>
            <a:ext cx="228057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21E9509-83FA-E35B-A6D6-D5C3F7BFC883}"/>
              </a:ext>
            </a:extLst>
          </p:cNvPr>
          <p:cNvSpPr/>
          <p:nvPr/>
        </p:nvSpPr>
        <p:spPr>
          <a:xfrm flipV="1">
            <a:off x="5430205" y="5618394"/>
            <a:ext cx="228057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D1596AE-3D4E-04C1-7B97-7BB8DE2B6F10}"/>
              </a:ext>
            </a:extLst>
          </p:cNvPr>
          <p:cNvSpPr/>
          <p:nvPr/>
        </p:nvSpPr>
        <p:spPr>
          <a:xfrm flipH="1">
            <a:off x="3510191" y="3472805"/>
            <a:ext cx="224538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A6BF12D-3D78-59B4-9DF0-48028E98092D}"/>
              </a:ext>
            </a:extLst>
          </p:cNvPr>
          <p:cNvSpPr/>
          <p:nvPr/>
        </p:nvSpPr>
        <p:spPr>
          <a:xfrm flipH="1">
            <a:off x="3612366" y="2973391"/>
            <a:ext cx="224538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2D93636-EA63-0604-752B-6262EC79C353}"/>
              </a:ext>
            </a:extLst>
          </p:cNvPr>
          <p:cNvSpPr/>
          <p:nvPr/>
        </p:nvSpPr>
        <p:spPr>
          <a:xfrm flipH="1">
            <a:off x="3833107" y="2630709"/>
            <a:ext cx="224538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A0312C1-C10A-97A8-C1FB-A928D99F1064}"/>
              </a:ext>
            </a:extLst>
          </p:cNvPr>
          <p:cNvSpPr/>
          <p:nvPr/>
        </p:nvSpPr>
        <p:spPr>
          <a:xfrm flipH="1">
            <a:off x="4100880" y="2292975"/>
            <a:ext cx="224538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6469791-1434-1E92-6E33-F65F578A2377}"/>
              </a:ext>
            </a:extLst>
          </p:cNvPr>
          <p:cNvSpPr/>
          <p:nvPr/>
        </p:nvSpPr>
        <p:spPr>
          <a:xfrm flipH="1">
            <a:off x="4414297" y="2010771"/>
            <a:ext cx="224538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C433EC3-80C1-48B7-AAE9-C0B44201A72C}"/>
              </a:ext>
            </a:extLst>
          </p:cNvPr>
          <p:cNvSpPr/>
          <p:nvPr/>
        </p:nvSpPr>
        <p:spPr>
          <a:xfrm flipH="1">
            <a:off x="4814117" y="1842990"/>
            <a:ext cx="224538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C6B76A3A-8A99-3A07-EC7B-6366F4B438B8}"/>
              </a:ext>
            </a:extLst>
          </p:cNvPr>
          <p:cNvSpPr/>
          <p:nvPr/>
        </p:nvSpPr>
        <p:spPr>
          <a:xfrm flipH="1">
            <a:off x="5302684" y="1754215"/>
            <a:ext cx="224538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5F6E5B4-805C-1CB6-D181-1DD82068E857}"/>
              </a:ext>
            </a:extLst>
          </p:cNvPr>
          <p:cNvSpPr/>
          <p:nvPr/>
        </p:nvSpPr>
        <p:spPr>
          <a:xfrm flipH="1" flipV="1">
            <a:off x="3528325" y="3972219"/>
            <a:ext cx="230405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EA3403E-3557-1A02-0724-B86C6324843E}"/>
              </a:ext>
            </a:extLst>
          </p:cNvPr>
          <p:cNvSpPr/>
          <p:nvPr/>
        </p:nvSpPr>
        <p:spPr>
          <a:xfrm flipH="1" flipV="1">
            <a:off x="3655188" y="4496038"/>
            <a:ext cx="230405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B8A1D8B-89A8-049C-AC4F-C7A6AA95788B}"/>
              </a:ext>
            </a:extLst>
          </p:cNvPr>
          <p:cNvSpPr/>
          <p:nvPr/>
        </p:nvSpPr>
        <p:spPr>
          <a:xfrm flipH="1" flipV="1">
            <a:off x="3878285" y="4867977"/>
            <a:ext cx="230405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C2816EC-8A58-EA4C-C313-718600797CFB}"/>
              </a:ext>
            </a:extLst>
          </p:cNvPr>
          <p:cNvSpPr/>
          <p:nvPr/>
        </p:nvSpPr>
        <p:spPr>
          <a:xfrm flipH="1" flipV="1">
            <a:off x="4197656" y="5214618"/>
            <a:ext cx="230405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55252AD1-F06F-A15D-9CF9-F0509956AA58}"/>
              </a:ext>
            </a:extLst>
          </p:cNvPr>
          <p:cNvSpPr/>
          <p:nvPr/>
        </p:nvSpPr>
        <p:spPr>
          <a:xfrm flipH="1" flipV="1">
            <a:off x="4485635" y="5458948"/>
            <a:ext cx="230405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85C9748-F378-2BDA-D57A-B186D37AFCD7}"/>
              </a:ext>
            </a:extLst>
          </p:cNvPr>
          <p:cNvSpPr/>
          <p:nvPr/>
        </p:nvSpPr>
        <p:spPr>
          <a:xfrm flipH="1" flipV="1">
            <a:off x="4928796" y="5585628"/>
            <a:ext cx="230405" cy="2350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AFC69F7B-BB0F-2D7A-9F68-2AA10E6E039F}"/>
              </a:ext>
            </a:extLst>
          </p:cNvPr>
          <p:cNvSpPr/>
          <p:nvPr/>
        </p:nvSpPr>
        <p:spPr>
          <a:xfrm>
            <a:off x="328458" y="492024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E729095-566E-E008-E636-DFEED745F09A}"/>
              </a:ext>
            </a:extLst>
          </p:cNvPr>
          <p:cNvSpPr txBox="1"/>
          <p:nvPr/>
        </p:nvSpPr>
        <p:spPr>
          <a:xfrm>
            <a:off x="627587" y="4842287"/>
            <a:ext cx="2864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Open Sans" panose="020B0606030504020204" pitchFamily="34" charset="0"/>
              </a:rPr>
              <a:t>measurements</a:t>
            </a:r>
            <a:endParaRPr lang="en-CA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C319E35-24EF-0D25-54FB-6F9818CD54A6}"/>
              </a:ext>
            </a:extLst>
          </p:cNvPr>
          <p:cNvSpPr txBox="1"/>
          <p:nvPr/>
        </p:nvSpPr>
        <p:spPr>
          <a:xfrm>
            <a:off x="229057" y="5337727"/>
            <a:ext cx="37073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measure all the points for a constant gain circle at once, the distorted circle makes adjustment difficult and reductant measurements are made.</a:t>
            </a:r>
            <a:endParaRPr lang="en-CA" sz="1200" dirty="0"/>
          </a:p>
        </p:txBody>
      </p:sp>
    </p:spTree>
    <p:extLst>
      <p:ext uri="{BB962C8B-B14F-4D97-AF65-F5344CB8AC3E}">
        <p14:creationId xmlns:p14="http://schemas.microsoft.com/office/powerpoint/2010/main" val="2838261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1E0889B-3D67-92EA-8437-553DCD448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Method</a:t>
            </a:r>
            <a:endParaRPr lang="en-C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9F059B-8AEE-5C05-44D2-4590891B1AB9}"/>
              </a:ext>
            </a:extLst>
          </p:cNvPr>
          <p:cNvSpPr/>
          <p:nvPr/>
        </p:nvSpPr>
        <p:spPr>
          <a:xfrm>
            <a:off x="2065400" y="4386214"/>
            <a:ext cx="831850" cy="8318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IC</a:t>
            </a:r>
            <a:endParaRPr lang="en-C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B54FEB-33B2-29BB-9906-B7482B6C1CE3}"/>
              </a:ext>
            </a:extLst>
          </p:cNvPr>
          <p:cNvSpPr/>
          <p:nvPr/>
        </p:nvSpPr>
        <p:spPr>
          <a:xfrm>
            <a:off x="311387" y="4411694"/>
            <a:ext cx="831850" cy="83185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PC</a:t>
            </a:r>
            <a:endParaRPr lang="en-CA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1EB30B-7A09-7885-97B9-047953FBB6AC}"/>
              </a:ext>
            </a:extLst>
          </p:cNvPr>
          <p:cNvCxnSpPr>
            <a:cxnSpLocks/>
          </p:cNvCxnSpPr>
          <p:nvPr/>
        </p:nvCxnSpPr>
        <p:spPr>
          <a:xfrm>
            <a:off x="1242242" y="4828078"/>
            <a:ext cx="70533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F12915D-CF62-5286-4674-581472F5CF5C}"/>
              </a:ext>
            </a:extLst>
          </p:cNvPr>
          <p:cNvCxnSpPr>
            <a:cxnSpLocks/>
          </p:cNvCxnSpPr>
          <p:nvPr/>
        </p:nvCxnSpPr>
        <p:spPr>
          <a:xfrm>
            <a:off x="3003550" y="4809703"/>
            <a:ext cx="80645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17614526-37BE-8589-C0B0-F89DFCDF9637}"/>
              </a:ext>
            </a:extLst>
          </p:cNvPr>
          <p:cNvGrpSpPr/>
          <p:nvPr/>
        </p:nvGrpSpPr>
        <p:grpSpPr>
          <a:xfrm>
            <a:off x="3977137" y="3803650"/>
            <a:ext cx="1943736" cy="2055524"/>
            <a:chOff x="3977137" y="3803650"/>
            <a:chExt cx="1943736" cy="2055524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AE1B7ED-72DD-F36E-700C-E4F343076C2E}"/>
                </a:ext>
              </a:extLst>
            </p:cNvPr>
            <p:cNvSpPr/>
            <p:nvPr/>
          </p:nvSpPr>
          <p:spPr>
            <a:xfrm>
              <a:off x="4097787" y="392493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AAEE456-92D4-7A83-4FD3-31B0AB881B64}"/>
                </a:ext>
              </a:extLst>
            </p:cNvPr>
            <p:cNvSpPr/>
            <p:nvPr/>
          </p:nvSpPr>
          <p:spPr>
            <a:xfrm>
              <a:off x="4242568" y="3905885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59E5590-122A-CABC-6EA8-D4FF0443CD6D}"/>
                </a:ext>
              </a:extLst>
            </p:cNvPr>
            <p:cNvSpPr/>
            <p:nvPr/>
          </p:nvSpPr>
          <p:spPr>
            <a:xfrm>
              <a:off x="4402271" y="393192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B6A95BA-CBE7-43D5-C3DE-38C9E9B7ED58}"/>
                </a:ext>
              </a:extLst>
            </p:cNvPr>
            <p:cNvSpPr/>
            <p:nvPr/>
          </p:nvSpPr>
          <p:spPr>
            <a:xfrm>
              <a:off x="4553718" y="387222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173C24D4-3237-D1C3-2979-4737D65FD5DA}"/>
                </a:ext>
              </a:extLst>
            </p:cNvPr>
            <p:cNvSpPr/>
            <p:nvPr/>
          </p:nvSpPr>
          <p:spPr>
            <a:xfrm>
              <a:off x="4668810" y="3927480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09FD162-F125-00AF-7194-18334A81AD67}"/>
                </a:ext>
              </a:extLst>
            </p:cNvPr>
            <p:cNvSpPr/>
            <p:nvPr/>
          </p:nvSpPr>
          <p:spPr>
            <a:xfrm>
              <a:off x="4793589" y="3883661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5A90616-6182-6537-8EDE-AD7D890AE81A}"/>
                </a:ext>
              </a:extLst>
            </p:cNvPr>
            <p:cNvSpPr/>
            <p:nvPr/>
          </p:nvSpPr>
          <p:spPr>
            <a:xfrm>
              <a:off x="4912489" y="3889378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50BB4D8-2D71-7DF0-8D6F-6BE2A3F90FCB}"/>
                </a:ext>
              </a:extLst>
            </p:cNvPr>
            <p:cNvSpPr/>
            <p:nvPr/>
          </p:nvSpPr>
          <p:spPr>
            <a:xfrm>
              <a:off x="5055999" y="393573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878EF0A-8617-2CB8-2CD2-0F0C5ED07C56}"/>
                </a:ext>
              </a:extLst>
            </p:cNvPr>
            <p:cNvSpPr/>
            <p:nvPr/>
          </p:nvSpPr>
          <p:spPr>
            <a:xfrm>
              <a:off x="5161412" y="3803650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120BB18-9F75-D96F-2968-9B022A678BA4}"/>
                </a:ext>
              </a:extLst>
            </p:cNvPr>
            <p:cNvSpPr/>
            <p:nvPr/>
          </p:nvSpPr>
          <p:spPr>
            <a:xfrm>
              <a:off x="5282856" y="3844603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BB594A9-E725-417B-B4EE-3C10B8E1D0E2}"/>
                </a:ext>
              </a:extLst>
            </p:cNvPr>
            <p:cNvSpPr/>
            <p:nvPr/>
          </p:nvSpPr>
          <p:spPr>
            <a:xfrm>
              <a:off x="5397948" y="3888738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2AD3C2E-C295-D525-A490-FE5CE6CFDE80}"/>
                </a:ext>
              </a:extLst>
            </p:cNvPr>
            <p:cNvSpPr/>
            <p:nvPr/>
          </p:nvSpPr>
          <p:spPr>
            <a:xfrm>
              <a:off x="3977137" y="384619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3BDB799-DBFB-4789-A45B-3BE1B2C08D23}"/>
                </a:ext>
              </a:extLst>
            </p:cNvPr>
            <p:cNvSpPr/>
            <p:nvPr/>
          </p:nvSpPr>
          <p:spPr>
            <a:xfrm>
              <a:off x="5495739" y="3930333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619AF38-744D-98B2-7814-63609BEE5419}"/>
                </a:ext>
              </a:extLst>
            </p:cNvPr>
            <p:cNvSpPr/>
            <p:nvPr/>
          </p:nvSpPr>
          <p:spPr>
            <a:xfrm>
              <a:off x="5571939" y="3803650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438FF76-9864-8197-6554-18D4890FED41}"/>
                </a:ext>
              </a:extLst>
            </p:cNvPr>
            <p:cNvSpPr/>
            <p:nvPr/>
          </p:nvSpPr>
          <p:spPr>
            <a:xfrm>
              <a:off x="5662271" y="3887787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E514D68-9FD2-6915-1D9C-CE83F26CE527}"/>
                </a:ext>
              </a:extLst>
            </p:cNvPr>
            <p:cNvSpPr/>
            <p:nvPr/>
          </p:nvSpPr>
          <p:spPr>
            <a:xfrm>
              <a:off x="5781011" y="3834762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46B865B-B1AB-945A-D9C7-33A36B0FD797}"/>
                </a:ext>
              </a:extLst>
            </p:cNvPr>
            <p:cNvSpPr/>
            <p:nvPr/>
          </p:nvSpPr>
          <p:spPr>
            <a:xfrm>
              <a:off x="5875154" y="3921757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16550203-D016-771A-9F4E-67E86A96632D}"/>
                </a:ext>
              </a:extLst>
            </p:cNvPr>
            <p:cNvSpPr/>
            <p:nvPr/>
          </p:nvSpPr>
          <p:spPr>
            <a:xfrm>
              <a:off x="4097787" y="4098930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CE75D77C-6325-2298-9D1C-BBDC73C49FFE}"/>
                </a:ext>
              </a:extLst>
            </p:cNvPr>
            <p:cNvSpPr/>
            <p:nvPr/>
          </p:nvSpPr>
          <p:spPr>
            <a:xfrm>
              <a:off x="4242568" y="4079878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DDC97AF-C616-992A-9ED3-F30542CC2EBE}"/>
                </a:ext>
              </a:extLst>
            </p:cNvPr>
            <p:cNvSpPr/>
            <p:nvPr/>
          </p:nvSpPr>
          <p:spPr>
            <a:xfrm>
              <a:off x="4402271" y="410591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5E8CA9D-5E21-B459-0E0D-F8F8784709E3}"/>
                </a:ext>
              </a:extLst>
            </p:cNvPr>
            <p:cNvSpPr/>
            <p:nvPr/>
          </p:nvSpPr>
          <p:spPr>
            <a:xfrm>
              <a:off x="4553718" y="404621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87E239B7-F594-B532-734A-D7AE6473E239}"/>
                </a:ext>
              </a:extLst>
            </p:cNvPr>
            <p:cNvSpPr/>
            <p:nvPr/>
          </p:nvSpPr>
          <p:spPr>
            <a:xfrm>
              <a:off x="4668810" y="410147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D3BFF53-11A4-2869-7C80-BD8EB1548BD3}"/>
                </a:ext>
              </a:extLst>
            </p:cNvPr>
            <p:cNvSpPr/>
            <p:nvPr/>
          </p:nvSpPr>
          <p:spPr>
            <a:xfrm>
              <a:off x="4793589" y="405765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AB56141-41B5-89AD-A46D-C4081D8F8388}"/>
                </a:ext>
              </a:extLst>
            </p:cNvPr>
            <p:cNvSpPr/>
            <p:nvPr/>
          </p:nvSpPr>
          <p:spPr>
            <a:xfrm>
              <a:off x="4912489" y="4063371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67A2E79-524B-A2A7-38BC-7C256E42AB13}"/>
                </a:ext>
              </a:extLst>
            </p:cNvPr>
            <p:cNvSpPr/>
            <p:nvPr/>
          </p:nvSpPr>
          <p:spPr>
            <a:xfrm>
              <a:off x="5055999" y="410972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C03F47C-43BF-EBC8-FEDF-00910D357805}"/>
                </a:ext>
              </a:extLst>
            </p:cNvPr>
            <p:cNvSpPr/>
            <p:nvPr/>
          </p:nvSpPr>
          <p:spPr>
            <a:xfrm>
              <a:off x="5161412" y="397764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4F5A58F1-7673-1D74-01D5-8BC323A03B7D}"/>
                </a:ext>
              </a:extLst>
            </p:cNvPr>
            <p:cNvSpPr/>
            <p:nvPr/>
          </p:nvSpPr>
          <p:spPr>
            <a:xfrm>
              <a:off x="5282856" y="401859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A0D9A29-FD12-6713-11D3-408ABC43121C}"/>
                </a:ext>
              </a:extLst>
            </p:cNvPr>
            <p:cNvSpPr/>
            <p:nvPr/>
          </p:nvSpPr>
          <p:spPr>
            <a:xfrm>
              <a:off x="5397948" y="4062731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2F61F25-F945-3694-E2E2-92066C5C4D62}"/>
                </a:ext>
              </a:extLst>
            </p:cNvPr>
            <p:cNvSpPr/>
            <p:nvPr/>
          </p:nvSpPr>
          <p:spPr>
            <a:xfrm>
              <a:off x="3977137" y="402018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887555D-F9CB-C4ED-C7CC-EEC8B76FFD81}"/>
                </a:ext>
              </a:extLst>
            </p:cNvPr>
            <p:cNvSpPr/>
            <p:nvPr/>
          </p:nvSpPr>
          <p:spPr>
            <a:xfrm>
              <a:off x="5495739" y="410432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FD851745-B66B-C2CC-597D-E8730813A3FC}"/>
                </a:ext>
              </a:extLst>
            </p:cNvPr>
            <p:cNvSpPr/>
            <p:nvPr/>
          </p:nvSpPr>
          <p:spPr>
            <a:xfrm>
              <a:off x="5571939" y="3977643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E79EDF-8760-C4A7-C5B6-F21B91787627}"/>
                </a:ext>
              </a:extLst>
            </p:cNvPr>
            <p:cNvSpPr/>
            <p:nvPr/>
          </p:nvSpPr>
          <p:spPr>
            <a:xfrm>
              <a:off x="5662271" y="4061780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BCEAF98-642B-2D7C-993D-340C7321332D}"/>
                </a:ext>
              </a:extLst>
            </p:cNvPr>
            <p:cNvSpPr/>
            <p:nvPr/>
          </p:nvSpPr>
          <p:spPr>
            <a:xfrm>
              <a:off x="5781011" y="4008755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90DE24-717C-4D94-466E-3F371B987B14}"/>
                </a:ext>
              </a:extLst>
            </p:cNvPr>
            <p:cNvSpPr/>
            <p:nvPr/>
          </p:nvSpPr>
          <p:spPr>
            <a:xfrm>
              <a:off x="5875154" y="4095750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F072314-D774-346E-FD2A-8C28A0EA7211}"/>
                </a:ext>
              </a:extLst>
            </p:cNvPr>
            <p:cNvSpPr/>
            <p:nvPr/>
          </p:nvSpPr>
          <p:spPr>
            <a:xfrm>
              <a:off x="4097787" y="4273880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0B29E00-9C9E-61D0-97FC-750A9D78E862}"/>
                </a:ext>
              </a:extLst>
            </p:cNvPr>
            <p:cNvSpPr/>
            <p:nvPr/>
          </p:nvSpPr>
          <p:spPr>
            <a:xfrm>
              <a:off x="4242568" y="4254828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696ABD6-86AA-4ED5-0750-96E2AD193EBE}"/>
                </a:ext>
              </a:extLst>
            </p:cNvPr>
            <p:cNvSpPr/>
            <p:nvPr/>
          </p:nvSpPr>
          <p:spPr>
            <a:xfrm>
              <a:off x="4402271" y="428086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61C5D892-C9E3-5233-8435-D87B71F380F2}"/>
                </a:ext>
              </a:extLst>
            </p:cNvPr>
            <p:cNvSpPr/>
            <p:nvPr/>
          </p:nvSpPr>
          <p:spPr>
            <a:xfrm>
              <a:off x="4553718" y="422116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81B4D44-C483-ECD3-EBB0-2F9AD80528D4}"/>
                </a:ext>
              </a:extLst>
            </p:cNvPr>
            <p:cNvSpPr/>
            <p:nvPr/>
          </p:nvSpPr>
          <p:spPr>
            <a:xfrm>
              <a:off x="4668810" y="427642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17D7D6C-2730-B5BF-D6E8-44B77896AA44}"/>
                </a:ext>
              </a:extLst>
            </p:cNvPr>
            <p:cNvSpPr/>
            <p:nvPr/>
          </p:nvSpPr>
          <p:spPr>
            <a:xfrm>
              <a:off x="4793589" y="423260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CE262C-4600-3B08-EFDC-DA66C888664B}"/>
                </a:ext>
              </a:extLst>
            </p:cNvPr>
            <p:cNvSpPr/>
            <p:nvPr/>
          </p:nvSpPr>
          <p:spPr>
            <a:xfrm>
              <a:off x="4912489" y="4238321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5EBBF0D-3B57-EB25-FE08-270BF9630E79}"/>
                </a:ext>
              </a:extLst>
            </p:cNvPr>
            <p:cNvSpPr/>
            <p:nvPr/>
          </p:nvSpPr>
          <p:spPr>
            <a:xfrm>
              <a:off x="5055999" y="428467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129CF93B-F53B-C36E-A6E3-EAD742A067F5}"/>
                </a:ext>
              </a:extLst>
            </p:cNvPr>
            <p:cNvSpPr/>
            <p:nvPr/>
          </p:nvSpPr>
          <p:spPr>
            <a:xfrm>
              <a:off x="5161412" y="415259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CA862012-2342-92E8-83B5-787363093382}"/>
                </a:ext>
              </a:extLst>
            </p:cNvPr>
            <p:cNvSpPr/>
            <p:nvPr/>
          </p:nvSpPr>
          <p:spPr>
            <a:xfrm>
              <a:off x="5282856" y="419354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7EE65E76-B01D-126E-D8B9-2DCB4F14C9CC}"/>
                </a:ext>
              </a:extLst>
            </p:cNvPr>
            <p:cNvSpPr/>
            <p:nvPr/>
          </p:nvSpPr>
          <p:spPr>
            <a:xfrm>
              <a:off x="5397948" y="4237681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C0F7B9E9-4A6A-7F83-ECEA-A41C3C2F78F5}"/>
                </a:ext>
              </a:extLst>
            </p:cNvPr>
            <p:cNvSpPr/>
            <p:nvPr/>
          </p:nvSpPr>
          <p:spPr>
            <a:xfrm>
              <a:off x="3977137" y="419513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C856AE11-D0C1-72F5-6D66-2A2CE1C3CAF8}"/>
                </a:ext>
              </a:extLst>
            </p:cNvPr>
            <p:cNvSpPr/>
            <p:nvPr/>
          </p:nvSpPr>
          <p:spPr>
            <a:xfrm>
              <a:off x="5495739" y="427927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E597FD6B-6A65-1F4B-2E97-62A20FEDFA8E}"/>
                </a:ext>
              </a:extLst>
            </p:cNvPr>
            <p:cNvSpPr/>
            <p:nvPr/>
          </p:nvSpPr>
          <p:spPr>
            <a:xfrm>
              <a:off x="5571939" y="4152593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272DB51-17CA-3DB4-9220-B61E63B2BA45}"/>
                </a:ext>
              </a:extLst>
            </p:cNvPr>
            <p:cNvSpPr/>
            <p:nvPr/>
          </p:nvSpPr>
          <p:spPr>
            <a:xfrm>
              <a:off x="5662271" y="4236730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3038B49B-7519-7B53-5E6E-F9651F605D1C}"/>
                </a:ext>
              </a:extLst>
            </p:cNvPr>
            <p:cNvSpPr/>
            <p:nvPr/>
          </p:nvSpPr>
          <p:spPr>
            <a:xfrm>
              <a:off x="5781011" y="4183705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456875F-F32A-5B06-277B-FEA784C884AF}"/>
                </a:ext>
              </a:extLst>
            </p:cNvPr>
            <p:cNvSpPr/>
            <p:nvPr/>
          </p:nvSpPr>
          <p:spPr>
            <a:xfrm>
              <a:off x="5875154" y="4270700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6BD39F4B-0596-DC34-7E6D-CBD6E4337570}"/>
                </a:ext>
              </a:extLst>
            </p:cNvPr>
            <p:cNvSpPr/>
            <p:nvPr/>
          </p:nvSpPr>
          <p:spPr>
            <a:xfrm>
              <a:off x="4097787" y="4482181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A3855E44-A5B6-563A-F805-0F718B03BFFF}"/>
                </a:ext>
              </a:extLst>
            </p:cNvPr>
            <p:cNvSpPr/>
            <p:nvPr/>
          </p:nvSpPr>
          <p:spPr>
            <a:xfrm>
              <a:off x="4242568" y="4463129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E97DF22-81DF-5C85-8582-F681D3A48AD7}"/>
                </a:ext>
              </a:extLst>
            </p:cNvPr>
            <p:cNvSpPr/>
            <p:nvPr/>
          </p:nvSpPr>
          <p:spPr>
            <a:xfrm>
              <a:off x="4402271" y="4489168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1B1CBC03-D66C-F7AB-8001-9D4112962898}"/>
                </a:ext>
              </a:extLst>
            </p:cNvPr>
            <p:cNvSpPr/>
            <p:nvPr/>
          </p:nvSpPr>
          <p:spPr>
            <a:xfrm>
              <a:off x="4553718" y="442946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92992604-CE12-8078-09F7-23821A2F6154}"/>
                </a:ext>
              </a:extLst>
            </p:cNvPr>
            <p:cNvSpPr/>
            <p:nvPr/>
          </p:nvSpPr>
          <p:spPr>
            <a:xfrm>
              <a:off x="4668810" y="448472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062F7A6-0CF0-D06A-0575-0BA871B98A83}"/>
                </a:ext>
              </a:extLst>
            </p:cNvPr>
            <p:cNvSpPr/>
            <p:nvPr/>
          </p:nvSpPr>
          <p:spPr>
            <a:xfrm>
              <a:off x="4793589" y="4440905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084B42F2-612A-1DD1-A356-6C4866BF1F47}"/>
                </a:ext>
              </a:extLst>
            </p:cNvPr>
            <p:cNvSpPr/>
            <p:nvPr/>
          </p:nvSpPr>
          <p:spPr>
            <a:xfrm>
              <a:off x="4912489" y="4446622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83CA9864-A7DA-A6E4-9E16-80DAF974DC57}"/>
                </a:ext>
              </a:extLst>
            </p:cNvPr>
            <p:cNvSpPr/>
            <p:nvPr/>
          </p:nvSpPr>
          <p:spPr>
            <a:xfrm>
              <a:off x="5055999" y="449297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7CC5EB65-9926-B4D9-5482-7F3FD0AD8330}"/>
                </a:ext>
              </a:extLst>
            </p:cNvPr>
            <p:cNvSpPr/>
            <p:nvPr/>
          </p:nvSpPr>
          <p:spPr>
            <a:xfrm>
              <a:off x="5161412" y="436089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853A800-EF54-8464-5E46-91E3A0349F0A}"/>
                </a:ext>
              </a:extLst>
            </p:cNvPr>
            <p:cNvSpPr/>
            <p:nvPr/>
          </p:nvSpPr>
          <p:spPr>
            <a:xfrm>
              <a:off x="5282856" y="4401847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D4079D3-4DBC-B6D7-C078-F8DE6FA5057A}"/>
                </a:ext>
              </a:extLst>
            </p:cNvPr>
            <p:cNvSpPr/>
            <p:nvPr/>
          </p:nvSpPr>
          <p:spPr>
            <a:xfrm>
              <a:off x="5397948" y="4445982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D148134-5DA0-6F07-2BFA-6BC286688EFB}"/>
                </a:ext>
              </a:extLst>
            </p:cNvPr>
            <p:cNvSpPr/>
            <p:nvPr/>
          </p:nvSpPr>
          <p:spPr>
            <a:xfrm>
              <a:off x="3977137" y="4403438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7E75FADD-628E-8D73-C470-844C235AE926}"/>
                </a:ext>
              </a:extLst>
            </p:cNvPr>
            <p:cNvSpPr/>
            <p:nvPr/>
          </p:nvSpPr>
          <p:spPr>
            <a:xfrm>
              <a:off x="5495739" y="4487577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144DA84-8C55-F0E2-ADFE-FC185F55AFEE}"/>
                </a:ext>
              </a:extLst>
            </p:cNvPr>
            <p:cNvSpPr/>
            <p:nvPr/>
          </p:nvSpPr>
          <p:spPr>
            <a:xfrm>
              <a:off x="5571939" y="4360894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ACA8261-34E8-96DE-8247-0F5A9D0E54FA}"/>
                </a:ext>
              </a:extLst>
            </p:cNvPr>
            <p:cNvSpPr/>
            <p:nvPr/>
          </p:nvSpPr>
          <p:spPr>
            <a:xfrm>
              <a:off x="5662271" y="4445031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84970F5-84DC-264D-7875-930A838616D7}"/>
                </a:ext>
              </a:extLst>
            </p:cNvPr>
            <p:cNvSpPr/>
            <p:nvPr/>
          </p:nvSpPr>
          <p:spPr>
            <a:xfrm>
              <a:off x="5781011" y="439200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A29B60BB-2D9E-3DEA-C3FF-8156A037091A}"/>
                </a:ext>
              </a:extLst>
            </p:cNvPr>
            <p:cNvSpPr/>
            <p:nvPr/>
          </p:nvSpPr>
          <p:spPr>
            <a:xfrm>
              <a:off x="5875154" y="4479001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8D48AD7-E57D-805A-919F-705BB82B822E}"/>
                </a:ext>
              </a:extLst>
            </p:cNvPr>
            <p:cNvSpPr/>
            <p:nvPr/>
          </p:nvSpPr>
          <p:spPr>
            <a:xfrm>
              <a:off x="4097787" y="4671430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6004D379-B4C7-E792-F666-25A4E694ADC6}"/>
                </a:ext>
              </a:extLst>
            </p:cNvPr>
            <p:cNvSpPr/>
            <p:nvPr/>
          </p:nvSpPr>
          <p:spPr>
            <a:xfrm>
              <a:off x="4264869" y="4694289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01D13B4E-5D3B-6645-F2D2-45E89C2154F7}"/>
                </a:ext>
              </a:extLst>
            </p:cNvPr>
            <p:cNvSpPr/>
            <p:nvPr/>
          </p:nvSpPr>
          <p:spPr>
            <a:xfrm>
              <a:off x="4401317" y="463840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FAE0E22-03E9-D7EF-8849-A12323F5BFF7}"/>
                </a:ext>
              </a:extLst>
            </p:cNvPr>
            <p:cNvSpPr/>
            <p:nvPr/>
          </p:nvSpPr>
          <p:spPr>
            <a:xfrm>
              <a:off x="4553718" y="461871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79DB2602-5918-635F-C1C9-49F43BF4BD33}"/>
                </a:ext>
              </a:extLst>
            </p:cNvPr>
            <p:cNvSpPr/>
            <p:nvPr/>
          </p:nvSpPr>
          <p:spPr>
            <a:xfrm>
              <a:off x="4668810" y="467397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C856E0EF-250F-F648-2057-D93792B6E8E4}"/>
                </a:ext>
              </a:extLst>
            </p:cNvPr>
            <p:cNvSpPr/>
            <p:nvPr/>
          </p:nvSpPr>
          <p:spPr>
            <a:xfrm>
              <a:off x="4793589" y="463015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FC6DF3BE-F475-4667-872A-D34BA4F64733}"/>
                </a:ext>
              </a:extLst>
            </p:cNvPr>
            <p:cNvSpPr/>
            <p:nvPr/>
          </p:nvSpPr>
          <p:spPr>
            <a:xfrm>
              <a:off x="4912489" y="4635871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C8167A0D-CCEA-CD1A-AE47-1FA2B9317F1C}"/>
                </a:ext>
              </a:extLst>
            </p:cNvPr>
            <p:cNvSpPr/>
            <p:nvPr/>
          </p:nvSpPr>
          <p:spPr>
            <a:xfrm>
              <a:off x="5055999" y="468222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4B5BE1A0-3AA2-A0D0-06BA-8048F1694361}"/>
                </a:ext>
              </a:extLst>
            </p:cNvPr>
            <p:cNvSpPr/>
            <p:nvPr/>
          </p:nvSpPr>
          <p:spPr>
            <a:xfrm>
              <a:off x="5161412" y="455014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B5A4250E-72D1-4391-BAEE-4E5F6627C5E5}"/>
                </a:ext>
              </a:extLst>
            </p:cNvPr>
            <p:cNvSpPr/>
            <p:nvPr/>
          </p:nvSpPr>
          <p:spPr>
            <a:xfrm>
              <a:off x="5282856" y="459109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31553DA-6CA7-7F6D-2E44-971FF2DB39C1}"/>
                </a:ext>
              </a:extLst>
            </p:cNvPr>
            <p:cNvSpPr/>
            <p:nvPr/>
          </p:nvSpPr>
          <p:spPr>
            <a:xfrm>
              <a:off x="5397948" y="4635231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B432C139-40DA-EC40-5EDA-C511A541D9D2}"/>
                </a:ext>
              </a:extLst>
            </p:cNvPr>
            <p:cNvSpPr/>
            <p:nvPr/>
          </p:nvSpPr>
          <p:spPr>
            <a:xfrm>
              <a:off x="3977137" y="459268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8279131-5504-2719-BB70-8104ABB67D15}"/>
                </a:ext>
              </a:extLst>
            </p:cNvPr>
            <p:cNvSpPr/>
            <p:nvPr/>
          </p:nvSpPr>
          <p:spPr>
            <a:xfrm>
              <a:off x="5495739" y="467682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69BCDCAD-F6EC-7F6C-3DD9-75041A0FC28F}"/>
                </a:ext>
              </a:extLst>
            </p:cNvPr>
            <p:cNvSpPr/>
            <p:nvPr/>
          </p:nvSpPr>
          <p:spPr>
            <a:xfrm>
              <a:off x="5571939" y="4550143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AFD488F1-8C94-8578-FD1F-875358FE8EB1}"/>
                </a:ext>
              </a:extLst>
            </p:cNvPr>
            <p:cNvSpPr/>
            <p:nvPr/>
          </p:nvSpPr>
          <p:spPr>
            <a:xfrm>
              <a:off x="5662271" y="4634280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BB17F1D7-52BE-72F1-2042-1CDC30C20C82}"/>
                </a:ext>
              </a:extLst>
            </p:cNvPr>
            <p:cNvSpPr/>
            <p:nvPr/>
          </p:nvSpPr>
          <p:spPr>
            <a:xfrm>
              <a:off x="5781011" y="4581255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78B437E7-D0C6-B0EC-12B3-E6FF0CC7F254}"/>
                </a:ext>
              </a:extLst>
            </p:cNvPr>
            <p:cNvSpPr/>
            <p:nvPr/>
          </p:nvSpPr>
          <p:spPr>
            <a:xfrm>
              <a:off x="5875154" y="4668250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69AFC3EE-698E-7999-E6AF-F96980013438}"/>
                </a:ext>
              </a:extLst>
            </p:cNvPr>
            <p:cNvSpPr/>
            <p:nvPr/>
          </p:nvSpPr>
          <p:spPr>
            <a:xfrm>
              <a:off x="4097787" y="487262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AD78DB5F-75D1-DC33-1876-ADBC2D8950D2}"/>
                </a:ext>
              </a:extLst>
            </p:cNvPr>
            <p:cNvSpPr/>
            <p:nvPr/>
          </p:nvSpPr>
          <p:spPr>
            <a:xfrm>
              <a:off x="4242568" y="485357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28DBEE08-185A-2C0B-A61F-671BFB843D77}"/>
                </a:ext>
              </a:extLst>
            </p:cNvPr>
            <p:cNvSpPr/>
            <p:nvPr/>
          </p:nvSpPr>
          <p:spPr>
            <a:xfrm>
              <a:off x="4404488" y="4850611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A3D61E7C-B131-3437-63E4-061AC9301E28}"/>
                </a:ext>
              </a:extLst>
            </p:cNvPr>
            <p:cNvSpPr/>
            <p:nvPr/>
          </p:nvSpPr>
          <p:spPr>
            <a:xfrm>
              <a:off x="4553718" y="4819912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BF9C16CE-AE19-230E-B345-664F6D08012B}"/>
                </a:ext>
              </a:extLst>
            </p:cNvPr>
            <p:cNvSpPr/>
            <p:nvPr/>
          </p:nvSpPr>
          <p:spPr>
            <a:xfrm>
              <a:off x="4668810" y="4875169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C1B29028-0ABB-A8C5-EABA-000513CD4FFF}"/>
                </a:ext>
              </a:extLst>
            </p:cNvPr>
            <p:cNvSpPr/>
            <p:nvPr/>
          </p:nvSpPr>
          <p:spPr>
            <a:xfrm>
              <a:off x="4793589" y="4831350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9189F91-B36B-6AF1-4E7E-7F4707DEB3D6}"/>
                </a:ext>
              </a:extLst>
            </p:cNvPr>
            <p:cNvSpPr/>
            <p:nvPr/>
          </p:nvSpPr>
          <p:spPr>
            <a:xfrm>
              <a:off x="4912489" y="483706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FDAA58BB-B7E8-E7E6-6D02-01B7904D3507}"/>
                </a:ext>
              </a:extLst>
            </p:cNvPr>
            <p:cNvSpPr/>
            <p:nvPr/>
          </p:nvSpPr>
          <p:spPr>
            <a:xfrm>
              <a:off x="5052820" y="485992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D997CC99-3B13-ECD7-ADF9-0702537D3005}"/>
                </a:ext>
              </a:extLst>
            </p:cNvPr>
            <p:cNvSpPr/>
            <p:nvPr/>
          </p:nvSpPr>
          <p:spPr>
            <a:xfrm>
              <a:off x="5161412" y="4751339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89A02935-D4AE-6B80-B0E5-636F5B55CFFD}"/>
                </a:ext>
              </a:extLst>
            </p:cNvPr>
            <p:cNvSpPr/>
            <p:nvPr/>
          </p:nvSpPr>
          <p:spPr>
            <a:xfrm>
              <a:off x="5282856" y="4792292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87AB3E04-8A20-C733-AE58-EF4484987EEE}"/>
                </a:ext>
              </a:extLst>
            </p:cNvPr>
            <p:cNvSpPr/>
            <p:nvPr/>
          </p:nvSpPr>
          <p:spPr>
            <a:xfrm>
              <a:off x="5397948" y="4836427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9E6B1FD-1630-B0A4-FA92-D2E84C91F399}"/>
                </a:ext>
              </a:extLst>
            </p:cNvPr>
            <p:cNvSpPr/>
            <p:nvPr/>
          </p:nvSpPr>
          <p:spPr>
            <a:xfrm>
              <a:off x="3977137" y="479388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E79B7744-EE77-226B-7FE5-C8704A99DF7D}"/>
                </a:ext>
              </a:extLst>
            </p:cNvPr>
            <p:cNvSpPr/>
            <p:nvPr/>
          </p:nvSpPr>
          <p:spPr>
            <a:xfrm>
              <a:off x="5495739" y="4878022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40DC42ED-1F80-9525-340F-A6662A2F5A4E}"/>
                </a:ext>
              </a:extLst>
            </p:cNvPr>
            <p:cNvSpPr/>
            <p:nvPr/>
          </p:nvSpPr>
          <p:spPr>
            <a:xfrm>
              <a:off x="5571939" y="4751339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9A7E6BC5-5786-50AC-360D-CC1E48A60F0E}"/>
                </a:ext>
              </a:extLst>
            </p:cNvPr>
            <p:cNvSpPr/>
            <p:nvPr/>
          </p:nvSpPr>
          <p:spPr>
            <a:xfrm>
              <a:off x="5662271" y="483547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FBD505CD-4FB7-2C0B-20E7-CC5BD303D6A7}"/>
                </a:ext>
              </a:extLst>
            </p:cNvPr>
            <p:cNvSpPr/>
            <p:nvPr/>
          </p:nvSpPr>
          <p:spPr>
            <a:xfrm>
              <a:off x="5781011" y="4782451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83D8FD40-F493-8908-64CE-40905D600A7A}"/>
                </a:ext>
              </a:extLst>
            </p:cNvPr>
            <p:cNvSpPr/>
            <p:nvPr/>
          </p:nvSpPr>
          <p:spPr>
            <a:xfrm>
              <a:off x="5875154" y="486944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B394159E-3DCD-2871-2864-21E2DE0A0B86}"/>
                </a:ext>
              </a:extLst>
            </p:cNvPr>
            <p:cNvSpPr/>
            <p:nvPr/>
          </p:nvSpPr>
          <p:spPr>
            <a:xfrm>
              <a:off x="4097787" y="5079705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670C7735-9892-5596-7787-4B1087FE9A06}"/>
                </a:ext>
              </a:extLst>
            </p:cNvPr>
            <p:cNvSpPr/>
            <p:nvPr/>
          </p:nvSpPr>
          <p:spPr>
            <a:xfrm>
              <a:off x="4242568" y="506065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AEFA222C-60E9-922C-8BD9-F9574CED24B2}"/>
                </a:ext>
              </a:extLst>
            </p:cNvPr>
            <p:cNvSpPr/>
            <p:nvPr/>
          </p:nvSpPr>
          <p:spPr>
            <a:xfrm>
              <a:off x="4390045" y="5058912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80620688-6369-BF3D-9FD5-54AEE702CFCA}"/>
                </a:ext>
              </a:extLst>
            </p:cNvPr>
            <p:cNvSpPr/>
            <p:nvPr/>
          </p:nvSpPr>
          <p:spPr>
            <a:xfrm>
              <a:off x="4553718" y="5026991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8CEDC6D6-ADEB-2EFA-4C9E-E4D14EEAC39F}"/>
                </a:ext>
              </a:extLst>
            </p:cNvPr>
            <p:cNvSpPr/>
            <p:nvPr/>
          </p:nvSpPr>
          <p:spPr>
            <a:xfrm>
              <a:off x="4668810" y="5082248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DD9E7BA-A7BB-F059-0AD2-4B60807164B0}"/>
                </a:ext>
              </a:extLst>
            </p:cNvPr>
            <p:cNvSpPr/>
            <p:nvPr/>
          </p:nvSpPr>
          <p:spPr>
            <a:xfrm>
              <a:off x="4793589" y="5038429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20DA23B2-6112-A8AE-B17B-D89CAB97C941}"/>
                </a:ext>
              </a:extLst>
            </p:cNvPr>
            <p:cNvSpPr/>
            <p:nvPr/>
          </p:nvSpPr>
          <p:spPr>
            <a:xfrm>
              <a:off x="4912489" y="504414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4DCA7882-998E-DB2C-557A-2AEF56875DD6}"/>
                </a:ext>
              </a:extLst>
            </p:cNvPr>
            <p:cNvSpPr/>
            <p:nvPr/>
          </p:nvSpPr>
          <p:spPr>
            <a:xfrm>
              <a:off x="5055999" y="5090501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27CFF62F-A556-6FC6-DBBE-0394DC08494B}"/>
                </a:ext>
              </a:extLst>
            </p:cNvPr>
            <p:cNvSpPr/>
            <p:nvPr/>
          </p:nvSpPr>
          <p:spPr>
            <a:xfrm>
              <a:off x="5161412" y="4958418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B3385321-41A5-BE32-ED69-D80D88DFD278}"/>
                </a:ext>
              </a:extLst>
            </p:cNvPr>
            <p:cNvSpPr/>
            <p:nvPr/>
          </p:nvSpPr>
          <p:spPr>
            <a:xfrm>
              <a:off x="5282856" y="4999371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405532B-E5B5-E1BE-BBE0-DD0801232D36}"/>
                </a:ext>
              </a:extLst>
            </p:cNvPr>
            <p:cNvSpPr/>
            <p:nvPr/>
          </p:nvSpPr>
          <p:spPr>
            <a:xfrm>
              <a:off x="5397948" y="504350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6863D3E2-8184-FCB4-1386-FE7EEA8D1C91}"/>
                </a:ext>
              </a:extLst>
            </p:cNvPr>
            <p:cNvSpPr/>
            <p:nvPr/>
          </p:nvSpPr>
          <p:spPr>
            <a:xfrm>
              <a:off x="3977137" y="5000962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FDDF7011-3F2D-6679-25F5-BE37D116B681}"/>
                </a:ext>
              </a:extLst>
            </p:cNvPr>
            <p:cNvSpPr/>
            <p:nvPr/>
          </p:nvSpPr>
          <p:spPr>
            <a:xfrm>
              <a:off x="5495739" y="5085101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11282E62-9425-B7E9-8D1D-95706085A3A4}"/>
                </a:ext>
              </a:extLst>
            </p:cNvPr>
            <p:cNvSpPr/>
            <p:nvPr/>
          </p:nvSpPr>
          <p:spPr>
            <a:xfrm>
              <a:off x="5571939" y="4958418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CB3D3F59-A21A-8B2E-3C67-C78FFC21C90D}"/>
                </a:ext>
              </a:extLst>
            </p:cNvPr>
            <p:cNvSpPr/>
            <p:nvPr/>
          </p:nvSpPr>
          <p:spPr>
            <a:xfrm>
              <a:off x="5662271" y="5042555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38941FB9-1A3A-86D1-BFF5-63C25175B7D4}"/>
                </a:ext>
              </a:extLst>
            </p:cNvPr>
            <p:cNvSpPr/>
            <p:nvPr/>
          </p:nvSpPr>
          <p:spPr>
            <a:xfrm>
              <a:off x="5781011" y="4989530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2D87C0F6-E907-E61C-646E-879CDF09EB98}"/>
                </a:ext>
              </a:extLst>
            </p:cNvPr>
            <p:cNvSpPr/>
            <p:nvPr/>
          </p:nvSpPr>
          <p:spPr>
            <a:xfrm>
              <a:off x="5875154" y="5076525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6B9B5585-760C-E6EA-BB08-F3697F95AC14}"/>
                </a:ext>
              </a:extLst>
            </p:cNvPr>
            <p:cNvSpPr/>
            <p:nvPr/>
          </p:nvSpPr>
          <p:spPr>
            <a:xfrm>
              <a:off x="4097787" y="527526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CD5C667A-7BF0-C89F-F64A-CB41BFD9951B}"/>
                </a:ext>
              </a:extLst>
            </p:cNvPr>
            <p:cNvSpPr/>
            <p:nvPr/>
          </p:nvSpPr>
          <p:spPr>
            <a:xfrm>
              <a:off x="4242568" y="5256211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037F3814-656F-D0DD-7275-A75CFE44B593}"/>
                </a:ext>
              </a:extLst>
            </p:cNvPr>
            <p:cNvSpPr/>
            <p:nvPr/>
          </p:nvSpPr>
          <p:spPr>
            <a:xfrm>
              <a:off x="4402271" y="5282250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FF11FB8B-BF50-8150-E13C-C57D8A01519B}"/>
                </a:ext>
              </a:extLst>
            </p:cNvPr>
            <p:cNvSpPr/>
            <p:nvPr/>
          </p:nvSpPr>
          <p:spPr>
            <a:xfrm>
              <a:off x="4553718" y="5185088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7F00D40C-A9F8-C8C2-333E-AA5AE44E42C9}"/>
                </a:ext>
              </a:extLst>
            </p:cNvPr>
            <p:cNvSpPr/>
            <p:nvPr/>
          </p:nvSpPr>
          <p:spPr>
            <a:xfrm>
              <a:off x="4668810" y="527780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147FDB5-9C0B-1667-0919-230EDD867506}"/>
                </a:ext>
              </a:extLst>
            </p:cNvPr>
            <p:cNvSpPr/>
            <p:nvPr/>
          </p:nvSpPr>
          <p:spPr>
            <a:xfrm>
              <a:off x="4793589" y="523398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2E816916-0E2D-82DE-5D37-3CDF522DA3E7}"/>
                </a:ext>
              </a:extLst>
            </p:cNvPr>
            <p:cNvSpPr/>
            <p:nvPr/>
          </p:nvSpPr>
          <p:spPr>
            <a:xfrm>
              <a:off x="4912489" y="523970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CA0AD511-0BD0-CA16-3BCB-96757BE54009}"/>
                </a:ext>
              </a:extLst>
            </p:cNvPr>
            <p:cNvSpPr/>
            <p:nvPr/>
          </p:nvSpPr>
          <p:spPr>
            <a:xfrm>
              <a:off x="5055999" y="5286059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97784F6-4579-8E64-34EF-8D94FAE9158A}"/>
                </a:ext>
              </a:extLst>
            </p:cNvPr>
            <p:cNvSpPr/>
            <p:nvPr/>
          </p:nvSpPr>
          <p:spPr>
            <a:xfrm>
              <a:off x="5161412" y="515397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39CB0C21-804A-C130-D4EE-174F13110350}"/>
                </a:ext>
              </a:extLst>
            </p:cNvPr>
            <p:cNvSpPr/>
            <p:nvPr/>
          </p:nvSpPr>
          <p:spPr>
            <a:xfrm>
              <a:off x="5282856" y="5194929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D48F25E6-29A1-F0AF-15F7-2C6B025B5F59}"/>
                </a:ext>
              </a:extLst>
            </p:cNvPr>
            <p:cNvSpPr/>
            <p:nvPr/>
          </p:nvSpPr>
          <p:spPr>
            <a:xfrm>
              <a:off x="5397948" y="5239064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CA5667FB-C2AD-43A3-215F-CEDB2C81E607}"/>
                </a:ext>
              </a:extLst>
            </p:cNvPr>
            <p:cNvSpPr/>
            <p:nvPr/>
          </p:nvSpPr>
          <p:spPr>
            <a:xfrm>
              <a:off x="3977137" y="5196520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C65AA3C0-A09F-E766-3F1A-1505941E301C}"/>
                </a:ext>
              </a:extLst>
            </p:cNvPr>
            <p:cNvSpPr/>
            <p:nvPr/>
          </p:nvSpPr>
          <p:spPr>
            <a:xfrm>
              <a:off x="5495739" y="5280659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A067423-0C94-0E62-44CB-B3D3C7FC4A9A}"/>
                </a:ext>
              </a:extLst>
            </p:cNvPr>
            <p:cNvSpPr/>
            <p:nvPr/>
          </p:nvSpPr>
          <p:spPr>
            <a:xfrm>
              <a:off x="5571939" y="515397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F15257-D6D2-1D6D-E277-3124FE4C3AE4}"/>
                </a:ext>
              </a:extLst>
            </p:cNvPr>
            <p:cNvSpPr/>
            <p:nvPr/>
          </p:nvSpPr>
          <p:spPr>
            <a:xfrm>
              <a:off x="5662271" y="5238113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EABEC39A-756E-5AC3-18D0-ED6225EC6ED5}"/>
                </a:ext>
              </a:extLst>
            </p:cNvPr>
            <p:cNvSpPr/>
            <p:nvPr/>
          </p:nvSpPr>
          <p:spPr>
            <a:xfrm>
              <a:off x="5781011" y="5185088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606B93EE-6C24-04AE-D023-FC61CE2F333A}"/>
                </a:ext>
              </a:extLst>
            </p:cNvPr>
            <p:cNvSpPr/>
            <p:nvPr/>
          </p:nvSpPr>
          <p:spPr>
            <a:xfrm>
              <a:off x="5875154" y="5272083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7418DE8C-EF77-F149-8F1C-4B2AA8939E89}"/>
                </a:ext>
              </a:extLst>
            </p:cNvPr>
            <p:cNvSpPr/>
            <p:nvPr/>
          </p:nvSpPr>
          <p:spPr>
            <a:xfrm>
              <a:off x="4097787" y="544925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96427590-FF01-BA54-73AD-140D5FE56C60}"/>
                </a:ext>
              </a:extLst>
            </p:cNvPr>
            <p:cNvSpPr/>
            <p:nvPr/>
          </p:nvSpPr>
          <p:spPr>
            <a:xfrm>
              <a:off x="4242568" y="543020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FF33F115-A3E8-FE6E-87E7-6020BF0E2444}"/>
                </a:ext>
              </a:extLst>
            </p:cNvPr>
            <p:cNvSpPr/>
            <p:nvPr/>
          </p:nvSpPr>
          <p:spPr>
            <a:xfrm>
              <a:off x="4418302" y="542480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9DE9800-3EB2-23F6-0E28-3F4E78239F75}"/>
                </a:ext>
              </a:extLst>
            </p:cNvPr>
            <p:cNvSpPr/>
            <p:nvPr/>
          </p:nvSpPr>
          <p:spPr>
            <a:xfrm>
              <a:off x="4553718" y="5396542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A32FDD99-BE11-7899-A0B2-7B2A682C8025}"/>
                </a:ext>
              </a:extLst>
            </p:cNvPr>
            <p:cNvSpPr/>
            <p:nvPr/>
          </p:nvSpPr>
          <p:spPr>
            <a:xfrm>
              <a:off x="4668810" y="5451799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41988AF-32DF-F047-0BC7-A99FE5819982}"/>
                </a:ext>
              </a:extLst>
            </p:cNvPr>
            <p:cNvSpPr/>
            <p:nvPr/>
          </p:nvSpPr>
          <p:spPr>
            <a:xfrm>
              <a:off x="4793589" y="5407980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7F26957C-DEA6-78CF-62A4-1487307D5B99}"/>
                </a:ext>
              </a:extLst>
            </p:cNvPr>
            <p:cNvSpPr/>
            <p:nvPr/>
          </p:nvSpPr>
          <p:spPr>
            <a:xfrm>
              <a:off x="4912489" y="541369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31EC1D66-2C74-D33D-40D7-39823E53BF08}"/>
                </a:ext>
              </a:extLst>
            </p:cNvPr>
            <p:cNvSpPr/>
            <p:nvPr/>
          </p:nvSpPr>
          <p:spPr>
            <a:xfrm>
              <a:off x="5055999" y="5460052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4DAD87B8-C416-DC6F-3051-89712ABAFDB0}"/>
                </a:ext>
              </a:extLst>
            </p:cNvPr>
            <p:cNvSpPr/>
            <p:nvPr/>
          </p:nvSpPr>
          <p:spPr>
            <a:xfrm>
              <a:off x="5161412" y="5327969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4DBF3AB-DD5E-4462-3E38-722F3C8291DA}"/>
                </a:ext>
              </a:extLst>
            </p:cNvPr>
            <p:cNvSpPr/>
            <p:nvPr/>
          </p:nvSpPr>
          <p:spPr>
            <a:xfrm>
              <a:off x="5282856" y="5368922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31B2BAA4-5285-C2A7-71F8-7FE87BDAFC1B}"/>
                </a:ext>
              </a:extLst>
            </p:cNvPr>
            <p:cNvSpPr/>
            <p:nvPr/>
          </p:nvSpPr>
          <p:spPr>
            <a:xfrm>
              <a:off x="5397948" y="5413057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047067C-BCD4-23E8-EDA6-3F430BF031B8}"/>
                </a:ext>
              </a:extLst>
            </p:cNvPr>
            <p:cNvSpPr/>
            <p:nvPr/>
          </p:nvSpPr>
          <p:spPr>
            <a:xfrm>
              <a:off x="3977137" y="537051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089F9DC4-4C9E-FAFA-ACC8-83C5465EBC4F}"/>
                </a:ext>
              </a:extLst>
            </p:cNvPr>
            <p:cNvSpPr/>
            <p:nvPr/>
          </p:nvSpPr>
          <p:spPr>
            <a:xfrm>
              <a:off x="5495739" y="5454652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FDB83F4F-D885-9D66-35A2-5EAC50C9738E}"/>
                </a:ext>
              </a:extLst>
            </p:cNvPr>
            <p:cNvSpPr/>
            <p:nvPr/>
          </p:nvSpPr>
          <p:spPr>
            <a:xfrm>
              <a:off x="5571939" y="5327969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586D41E1-5686-4A36-2DF3-3C736C4531D3}"/>
                </a:ext>
              </a:extLst>
            </p:cNvPr>
            <p:cNvSpPr/>
            <p:nvPr/>
          </p:nvSpPr>
          <p:spPr>
            <a:xfrm>
              <a:off x="5662271" y="541210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EE21F780-739E-EF56-6627-D4C38B24380D}"/>
                </a:ext>
              </a:extLst>
            </p:cNvPr>
            <p:cNvSpPr/>
            <p:nvPr/>
          </p:nvSpPr>
          <p:spPr>
            <a:xfrm>
              <a:off x="5781011" y="5359081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06F863A5-9B59-4416-0F30-99194173E414}"/>
                </a:ext>
              </a:extLst>
            </p:cNvPr>
            <p:cNvSpPr/>
            <p:nvPr/>
          </p:nvSpPr>
          <p:spPr>
            <a:xfrm>
              <a:off x="5875154" y="544607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F0829F45-ED40-315A-77A6-6E0A3FA450E1}"/>
                </a:ext>
              </a:extLst>
            </p:cNvPr>
            <p:cNvSpPr/>
            <p:nvPr/>
          </p:nvSpPr>
          <p:spPr>
            <a:xfrm>
              <a:off x="4097787" y="5624206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FE8298DA-B4B1-4197-56C4-DFD1B81E572F}"/>
                </a:ext>
              </a:extLst>
            </p:cNvPr>
            <p:cNvSpPr/>
            <p:nvPr/>
          </p:nvSpPr>
          <p:spPr>
            <a:xfrm>
              <a:off x="4242568" y="560515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7DF228E1-AB50-31DB-0168-0854E0415428}"/>
                </a:ext>
              </a:extLst>
            </p:cNvPr>
            <p:cNvSpPr/>
            <p:nvPr/>
          </p:nvSpPr>
          <p:spPr>
            <a:xfrm>
              <a:off x="4402271" y="563119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DFE3FC1E-EB4B-FCF3-F8EF-8CBAA683412A}"/>
                </a:ext>
              </a:extLst>
            </p:cNvPr>
            <p:cNvSpPr/>
            <p:nvPr/>
          </p:nvSpPr>
          <p:spPr>
            <a:xfrm>
              <a:off x="4553718" y="5571492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82966D9F-917F-613D-2DAA-9D522DCD20CC}"/>
                </a:ext>
              </a:extLst>
            </p:cNvPr>
            <p:cNvSpPr/>
            <p:nvPr/>
          </p:nvSpPr>
          <p:spPr>
            <a:xfrm>
              <a:off x="4668810" y="5626749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A7EADB75-7EE8-A11C-FA0D-22DA50C14098}"/>
                </a:ext>
              </a:extLst>
            </p:cNvPr>
            <p:cNvSpPr/>
            <p:nvPr/>
          </p:nvSpPr>
          <p:spPr>
            <a:xfrm>
              <a:off x="4793589" y="5582930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3FA732A1-D2C1-43E3-6E2A-A3E42D8A2C2C}"/>
                </a:ext>
              </a:extLst>
            </p:cNvPr>
            <p:cNvSpPr/>
            <p:nvPr/>
          </p:nvSpPr>
          <p:spPr>
            <a:xfrm>
              <a:off x="4912489" y="5588647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0E8F90EE-129F-FE78-C488-E43DBEF87115}"/>
                </a:ext>
              </a:extLst>
            </p:cNvPr>
            <p:cNvSpPr/>
            <p:nvPr/>
          </p:nvSpPr>
          <p:spPr>
            <a:xfrm>
              <a:off x="5055999" y="5635002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0A7EBC90-8035-DDB2-4CB7-EAEDDE434255}"/>
                </a:ext>
              </a:extLst>
            </p:cNvPr>
            <p:cNvSpPr/>
            <p:nvPr/>
          </p:nvSpPr>
          <p:spPr>
            <a:xfrm>
              <a:off x="5161412" y="5502919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692AA13F-0603-D00F-00DE-399E21F01D81}"/>
                </a:ext>
              </a:extLst>
            </p:cNvPr>
            <p:cNvSpPr/>
            <p:nvPr/>
          </p:nvSpPr>
          <p:spPr>
            <a:xfrm>
              <a:off x="5282856" y="5543872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7A8A5A4E-FC0C-7C66-CCB1-9F96410D46F0}"/>
                </a:ext>
              </a:extLst>
            </p:cNvPr>
            <p:cNvSpPr/>
            <p:nvPr/>
          </p:nvSpPr>
          <p:spPr>
            <a:xfrm>
              <a:off x="5397948" y="5588007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D3E8D329-4A40-70BE-D3BE-633C2B250156}"/>
                </a:ext>
              </a:extLst>
            </p:cNvPr>
            <p:cNvSpPr/>
            <p:nvPr/>
          </p:nvSpPr>
          <p:spPr>
            <a:xfrm>
              <a:off x="3977137" y="554546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AEB2D22B-3A8C-892D-8872-60159AEE95FA}"/>
                </a:ext>
              </a:extLst>
            </p:cNvPr>
            <p:cNvSpPr/>
            <p:nvPr/>
          </p:nvSpPr>
          <p:spPr>
            <a:xfrm>
              <a:off x="5495739" y="5629602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69722287-FCAD-1BA7-5DC6-DD8831DD4E23}"/>
                </a:ext>
              </a:extLst>
            </p:cNvPr>
            <p:cNvSpPr/>
            <p:nvPr/>
          </p:nvSpPr>
          <p:spPr>
            <a:xfrm>
              <a:off x="5571939" y="5502919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E00E1413-95F4-3FE2-4A69-92597FBA354C}"/>
                </a:ext>
              </a:extLst>
            </p:cNvPr>
            <p:cNvSpPr/>
            <p:nvPr/>
          </p:nvSpPr>
          <p:spPr>
            <a:xfrm>
              <a:off x="5662271" y="558705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2419FC9B-CEE9-7493-C4AE-71566B5C5FC6}"/>
                </a:ext>
              </a:extLst>
            </p:cNvPr>
            <p:cNvSpPr/>
            <p:nvPr/>
          </p:nvSpPr>
          <p:spPr>
            <a:xfrm>
              <a:off x="5781011" y="5534031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C180639-BA7B-8DB9-A97E-E49575665C36}"/>
                </a:ext>
              </a:extLst>
            </p:cNvPr>
            <p:cNvSpPr/>
            <p:nvPr/>
          </p:nvSpPr>
          <p:spPr>
            <a:xfrm>
              <a:off x="5875154" y="5621026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80192E8-5A48-FF88-6003-6DE8A79C93A0}"/>
                </a:ext>
              </a:extLst>
            </p:cNvPr>
            <p:cNvSpPr/>
            <p:nvPr/>
          </p:nvSpPr>
          <p:spPr>
            <a:xfrm>
              <a:off x="4242568" y="5813455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3C704C8-41D4-62F1-2797-66BCC3BD26D2}"/>
                </a:ext>
              </a:extLst>
            </p:cNvPr>
            <p:cNvSpPr/>
            <p:nvPr/>
          </p:nvSpPr>
          <p:spPr>
            <a:xfrm>
              <a:off x="4553718" y="577979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857519CD-1B94-5B5E-1B1A-9AF754A72F18}"/>
                </a:ext>
              </a:extLst>
            </p:cNvPr>
            <p:cNvSpPr/>
            <p:nvPr/>
          </p:nvSpPr>
          <p:spPr>
            <a:xfrm>
              <a:off x="4793589" y="5791231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AEF7E66C-51DC-E313-7683-5878A42D9570}"/>
                </a:ext>
              </a:extLst>
            </p:cNvPr>
            <p:cNvSpPr/>
            <p:nvPr/>
          </p:nvSpPr>
          <p:spPr>
            <a:xfrm>
              <a:off x="4912489" y="5796948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19F7B158-4B97-49EF-BAD9-63E18C68AF5E}"/>
                </a:ext>
              </a:extLst>
            </p:cNvPr>
            <p:cNvSpPr/>
            <p:nvPr/>
          </p:nvSpPr>
          <p:spPr>
            <a:xfrm>
              <a:off x="5161412" y="5711220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B7407EC8-3849-1A76-464D-CC68B9585113}"/>
                </a:ext>
              </a:extLst>
            </p:cNvPr>
            <p:cNvSpPr/>
            <p:nvPr/>
          </p:nvSpPr>
          <p:spPr>
            <a:xfrm>
              <a:off x="5282856" y="5752173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2CBDEAE0-15EF-DDCF-3A34-F1196693BA93}"/>
                </a:ext>
              </a:extLst>
            </p:cNvPr>
            <p:cNvSpPr/>
            <p:nvPr/>
          </p:nvSpPr>
          <p:spPr>
            <a:xfrm>
              <a:off x="5397948" y="5796308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9A3120FA-4D39-5716-C598-7BC6C35FA6DE}"/>
                </a:ext>
              </a:extLst>
            </p:cNvPr>
            <p:cNvSpPr/>
            <p:nvPr/>
          </p:nvSpPr>
          <p:spPr>
            <a:xfrm>
              <a:off x="3977137" y="5753764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5AED0ADF-4601-DAA0-F881-154D80BE2FC2}"/>
                </a:ext>
              </a:extLst>
            </p:cNvPr>
            <p:cNvSpPr/>
            <p:nvPr/>
          </p:nvSpPr>
          <p:spPr>
            <a:xfrm>
              <a:off x="5571939" y="5711220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091E7D82-C85E-0DF8-42A6-434537EF9C91}"/>
                </a:ext>
              </a:extLst>
            </p:cNvPr>
            <p:cNvSpPr/>
            <p:nvPr/>
          </p:nvSpPr>
          <p:spPr>
            <a:xfrm>
              <a:off x="5662271" y="5795357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63C29C9A-A5A8-00C9-809E-BDF7F0348CC9}"/>
                </a:ext>
              </a:extLst>
            </p:cNvPr>
            <p:cNvSpPr/>
            <p:nvPr/>
          </p:nvSpPr>
          <p:spPr>
            <a:xfrm>
              <a:off x="5781011" y="5742332"/>
              <a:ext cx="45719" cy="4889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204" name="Oval 203">
            <a:extLst>
              <a:ext uri="{FF2B5EF4-FFF2-40B4-BE49-F238E27FC236}">
                <a16:creationId xmlns:a16="http://schemas.microsoft.com/office/drawing/2014/main" id="{33DC9652-0D2D-604A-B6BF-94718453F90C}"/>
              </a:ext>
            </a:extLst>
          </p:cNvPr>
          <p:cNvSpPr/>
          <p:nvPr/>
        </p:nvSpPr>
        <p:spPr>
          <a:xfrm>
            <a:off x="6948975" y="392493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B1941347-27A8-2DAE-CA29-8B27A4649AAC}"/>
              </a:ext>
            </a:extLst>
          </p:cNvPr>
          <p:cNvSpPr/>
          <p:nvPr/>
        </p:nvSpPr>
        <p:spPr>
          <a:xfrm>
            <a:off x="7093756" y="3905885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7ABD0B5F-B4C9-F14E-EBBC-6E3CA99C731B}"/>
              </a:ext>
            </a:extLst>
          </p:cNvPr>
          <p:cNvSpPr/>
          <p:nvPr/>
        </p:nvSpPr>
        <p:spPr>
          <a:xfrm>
            <a:off x="7253459" y="393192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7B10528C-28A3-F07F-FB12-54A4B14431FB}"/>
              </a:ext>
            </a:extLst>
          </p:cNvPr>
          <p:cNvSpPr/>
          <p:nvPr/>
        </p:nvSpPr>
        <p:spPr>
          <a:xfrm>
            <a:off x="7404906" y="387222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AC12FB2A-D0AA-CE8C-3D8D-C238CFC4EB08}"/>
              </a:ext>
            </a:extLst>
          </p:cNvPr>
          <p:cNvSpPr/>
          <p:nvPr/>
        </p:nvSpPr>
        <p:spPr>
          <a:xfrm>
            <a:off x="7519998" y="3927480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9CEEF7E2-BBA2-A0A4-50B3-E07B4D2E1103}"/>
              </a:ext>
            </a:extLst>
          </p:cNvPr>
          <p:cNvSpPr/>
          <p:nvPr/>
        </p:nvSpPr>
        <p:spPr>
          <a:xfrm>
            <a:off x="7644777" y="3883661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BBEA09B7-2A81-B1B5-741D-7A67A3FAB9FF}"/>
              </a:ext>
            </a:extLst>
          </p:cNvPr>
          <p:cNvSpPr/>
          <p:nvPr/>
        </p:nvSpPr>
        <p:spPr>
          <a:xfrm>
            <a:off x="7763677" y="3889378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319594EC-0C91-1E55-9954-B3EB1B702698}"/>
              </a:ext>
            </a:extLst>
          </p:cNvPr>
          <p:cNvSpPr/>
          <p:nvPr/>
        </p:nvSpPr>
        <p:spPr>
          <a:xfrm>
            <a:off x="7907187" y="393573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FF6F74C3-4E94-DED3-FB2D-129E1C4DD52C}"/>
              </a:ext>
            </a:extLst>
          </p:cNvPr>
          <p:cNvSpPr/>
          <p:nvPr/>
        </p:nvSpPr>
        <p:spPr>
          <a:xfrm>
            <a:off x="8012600" y="3803650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4EA7552C-FF30-4FAA-E798-65C415BBA95D}"/>
              </a:ext>
            </a:extLst>
          </p:cNvPr>
          <p:cNvSpPr/>
          <p:nvPr/>
        </p:nvSpPr>
        <p:spPr>
          <a:xfrm>
            <a:off x="8134044" y="3844603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FDB5498E-CCB6-CEFB-C518-F075F077FCEE}"/>
              </a:ext>
            </a:extLst>
          </p:cNvPr>
          <p:cNvSpPr/>
          <p:nvPr/>
        </p:nvSpPr>
        <p:spPr>
          <a:xfrm>
            <a:off x="8249136" y="3888738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0CB55A86-5181-CD85-7A4D-C799B18C4020}"/>
              </a:ext>
            </a:extLst>
          </p:cNvPr>
          <p:cNvSpPr/>
          <p:nvPr/>
        </p:nvSpPr>
        <p:spPr>
          <a:xfrm>
            <a:off x="6828325" y="384619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77A1E9E8-DE96-71F7-540C-CF9523291EDF}"/>
              </a:ext>
            </a:extLst>
          </p:cNvPr>
          <p:cNvSpPr/>
          <p:nvPr/>
        </p:nvSpPr>
        <p:spPr>
          <a:xfrm>
            <a:off x="8346927" y="3930333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C8FCB2B8-D2BE-71FF-E75F-2918955936D7}"/>
              </a:ext>
            </a:extLst>
          </p:cNvPr>
          <p:cNvSpPr/>
          <p:nvPr/>
        </p:nvSpPr>
        <p:spPr>
          <a:xfrm>
            <a:off x="8423127" y="3803650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F2BB44FB-11B2-3706-1DC7-E8E1F24D6AF8}"/>
              </a:ext>
            </a:extLst>
          </p:cNvPr>
          <p:cNvSpPr/>
          <p:nvPr/>
        </p:nvSpPr>
        <p:spPr>
          <a:xfrm>
            <a:off x="8513459" y="3887787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A2A52A94-3D5F-16CA-8AB9-A8F29BCFB2C9}"/>
              </a:ext>
            </a:extLst>
          </p:cNvPr>
          <p:cNvSpPr/>
          <p:nvPr/>
        </p:nvSpPr>
        <p:spPr>
          <a:xfrm>
            <a:off x="8632199" y="3834762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A5ABA499-BFBA-E0B0-4E18-1C90222DFA3C}"/>
              </a:ext>
            </a:extLst>
          </p:cNvPr>
          <p:cNvSpPr/>
          <p:nvPr/>
        </p:nvSpPr>
        <p:spPr>
          <a:xfrm>
            <a:off x="8726342" y="3921757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F6151AAF-4981-9619-2FBD-97D00463E56F}"/>
              </a:ext>
            </a:extLst>
          </p:cNvPr>
          <p:cNvSpPr/>
          <p:nvPr/>
        </p:nvSpPr>
        <p:spPr>
          <a:xfrm>
            <a:off x="6948975" y="4098930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A324C923-C225-A8B1-21CC-02E50FF7D55D}"/>
              </a:ext>
            </a:extLst>
          </p:cNvPr>
          <p:cNvSpPr/>
          <p:nvPr/>
        </p:nvSpPr>
        <p:spPr>
          <a:xfrm>
            <a:off x="7093756" y="4079878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9D7E8DAA-48E4-9293-F623-D3B29E7DB672}"/>
              </a:ext>
            </a:extLst>
          </p:cNvPr>
          <p:cNvSpPr/>
          <p:nvPr/>
        </p:nvSpPr>
        <p:spPr>
          <a:xfrm>
            <a:off x="7253459" y="410591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5A9D49A8-5C6F-B280-D57F-927285801E4C}"/>
              </a:ext>
            </a:extLst>
          </p:cNvPr>
          <p:cNvSpPr/>
          <p:nvPr/>
        </p:nvSpPr>
        <p:spPr>
          <a:xfrm>
            <a:off x="7404906" y="404621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EDDDE54C-4686-9A9D-D2C2-511DD0C143EA}"/>
              </a:ext>
            </a:extLst>
          </p:cNvPr>
          <p:cNvSpPr/>
          <p:nvPr/>
        </p:nvSpPr>
        <p:spPr>
          <a:xfrm>
            <a:off x="7519998" y="410147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00D27931-74AB-9C75-CB47-63B508D11983}"/>
              </a:ext>
            </a:extLst>
          </p:cNvPr>
          <p:cNvSpPr/>
          <p:nvPr/>
        </p:nvSpPr>
        <p:spPr>
          <a:xfrm>
            <a:off x="7644777" y="405765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83E34A72-74BE-DC53-7266-3E68887411F8}"/>
              </a:ext>
            </a:extLst>
          </p:cNvPr>
          <p:cNvSpPr/>
          <p:nvPr/>
        </p:nvSpPr>
        <p:spPr>
          <a:xfrm>
            <a:off x="7763677" y="4063371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4412BCF1-4B65-6D91-5658-E9BBE8CE6BAD}"/>
              </a:ext>
            </a:extLst>
          </p:cNvPr>
          <p:cNvSpPr/>
          <p:nvPr/>
        </p:nvSpPr>
        <p:spPr>
          <a:xfrm>
            <a:off x="7907187" y="410972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3497DE1D-567A-88D7-307A-71996EA226F7}"/>
              </a:ext>
            </a:extLst>
          </p:cNvPr>
          <p:cNvSpPr/>
          <p:nvPr/>
        </p:nvSpPr>
        <p:spPr>
          <a:xfrm>
            <a:off x="8012600" y="397764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A4FBB600-1DFA-8E0E-5326-3403F79A5814}"/>
              </a:ext>
            </a:extLst>
          </p:cNvPr>
          <p:cNvSpPr/>
          <p:nvPr/>
        </p:nvSpPr>
        <p:spPr>
          <a:xfrm>
            <a:off x="8134044" y="401859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71F526F7-7790-1A39-5AB9-176D56694276}"/>
              </a:ext>
            </a:extLst>
          </p:cNvPr>
          <p:cNvSpPr/>
          <p:nvPr/>
        </p:nvSpPr>
        <p:spPr>
          <a:xfrm>
            <a:off x="8249136" y="4062731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AA739EDB-38F5-0B3C-CAE5-FA45D0D48FB7}"/>
              </a:ext>
            </a:extLst>
          </p:cNvPr>
          <p:cNvSpPr/>
          <p:nvPr/>
        </p:nvSpPr>
        <p:spPr>
          <a:xfrm>
            <a:off x="6828325" y="402018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31610B41-CF09-72D9-8FB2-86D1D58A2095}"/>
              </a:ext>
            </a:extLst>
          </p:cNvPr>
          <p:cNvSpPr/>
          <p:nvPr/>
        </p:nvSpPr>
        <p:spPr>
          <a:xfrm>
            <a:off x="8346927" y="410432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B1CC0A92-446D-3EE5-C789-70BBA7164D3F}"/>
              </a:ext>
            </a:extLst>
          </p:cNvPr>
          <p:cNvSpPr/>
          <p:nvPr/>
        </p:nvSpPr>
        <p:spPr>
          <a:xfrm>
            <a:off x="8423127" y="3977643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A6F3F07C-E8C4-9E99-AB0E-B57A64F11B91}"/>
              </a:ext>
            </a:extLst>
          </p:cNvPr>
          <p:cNvSpPr/>
          <p:nvPr/>
        </p:nvSpPr>
        <p:spPr>
          <a:xfrm>
            <a:off x="8513459" y="4061780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3663AFC4-CF88-6047-A468-3026E13CB0D4}"/>
              </a:ext>
            </a:extLst>
          </p:cNvPr>
          <p:cNvSpPr/>
          <p:nvPr/>
        </p:nvSpPr>
        <p:spPr>
          <a:xfrm>
            <a:off x="8632199" y="4008755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104C7E42-AB09-9612-D008-4A175BD9F51B}"/>
              </a:ext>
            </a:extLst>
          </p:cNvPr>
          <p:cNvSpPr/>
          <p:nvPr/>
        </p:nvSpPr>
        <p:spPr>
          <a:xfrm>
            <a:off x="8726342" y="4095750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AB13CEEC-DE04-A464-9747-98B22EFC16CD}"/>
              </a:ext>
            </a:extLst>
          </p:cNvPr>
          <p:cNvSpPr/>
          <p:nvPr/>
        </p:nvSpPr>
        <p:spPr>
          <a:xfrm>
            <a:off x="6948975" y="4273880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9BC52A70-0F0A-FF62-5BCA-803AD938CBB5}"/>
              </a:ext>
            </a:extLst>
          </p:cNvPr>
          <p:cNvSpPr/>
          <p:nvPr/>
        </p:nvSpPr>
        <p:spPr>
          <a:xfrm>
            <a:off x="7093756" y="4254828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6C95C061-A988-5FA6-79FB-694FF02BF989}"/>
              </a:ext>
            </a:extLst>
          </p:cNvPr>
          <p:cNvSpPr/>
          <p:nvPr/>
        </p:nvSpPr>
        <p:spPr>
          <a:xfrm>
            <a:off x="7253459" y="428086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DBCE9FC6-4936-3BC9-665C-0B751DEE95B4}"/>
              </a:ext>
            </a:extLst>
          </p:cNvPr>
          <p:cNvSpPr/>
          <p:nvPr/>
        </p:nvSpPr>
        <p:spPr>
          <a:xfrm>
            <a:off x="7404906" y="422116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483847B2-ADF1-F69B-460A-7E2D66EAB792}"/>
              </a:ext>
            </a:extLst>
          </p:cNvPr>
          <p:cNvSpPr/>
          <p:nvPr/>
        </p:nvSpPr>
        <p:spPr>
          <a:xfrm>
            <a:off x="7519998" y="427642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D3B9A2EF-6158-31E5-7AFC-B7A4796547D5}"/>
              </a:ext>
            </a:extLst>
          </p:cNvPr>
          <p:cNvSpPr/>
          <p:nvPr/>
        </p:nvSpPr>
        <p:spPr>
          <a:xfrm>
            <a:off x="7644777" y="423260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B8706938-7A9B-0F49-BA25-34FABAF24604}"/>
              </a:ext>
            </a:extLst>
          </p:cNvPr>
          <p:cNvSpPr/>
          <p:nvPr/>
        </p:nvSpPr>
        <p:spPr>
          <a:xfrm>
            <a:off x="7763677" y="4238321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C5894268-0F04-D2B0-C407-9C9BD78F2997}"/>
              </a:ext>
            </a:extLst>
          </p:cNvPr>
          <p:cNvSpPr/>
          <p:nvPr/>
        </p:nvSpPr>
        <p:spPr>
          <a:xfrm>
            <a:off x="7907187" y="428467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E6D3E1D5-4E2A-B8EA-CB59-0EDF2033D90B}"/>
              </a:ext>
            </a:extLst>
          </p:cNvPr>
          <p:cNvSpPr/>
          <p:nvPr/>
        </p:nvSpPr>
        <p:spPr>
          <a:xfrm>
            <a:off x="8012600" y="415259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BD55B107-9E0B-6092-C71A-AD534FC374EF}"/>
              </a:ext>
            </a:extLst>
          </p:cNvPr>
          <p:cNvSpPr/>
          <p:nvPr/>
        </p:nvSpPr>
        <p:spPr>
          <a:xfrm>
            <a:off x="8134044" y="419354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54854D1E-9BE6-3F87-9E86-4925DAE7C2DA}"/>
              </a:ext>
            </a:extLst>
          </p:cNvPr>
          <p:cNvSpPr/>
          <p:nvPr/>
        </p:nvSpPr>
        <p:spPr>
          <a:xfrm>
            <a:off x="8249136" y="4237681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698D2D2A-604F-1A3B-DB15-3D7024D4DA19}"/>
              </a:ext>
            </a:extLst>
          </p:cNvPr>
          <p:cNvSpPr/>
          <p:nvPr/>
        </p:nvSpPr>
        <p:spPr>
          <a:xfrm>
            <a:off x="6828325" y="419513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00FE5A5A-26BD-B44C-297D-48BB86BF23D8}"/>
              </a:ext>
            </a:extLst>
          </p:cNvPr>
          <p:cNvSpPr/>
          <p:nvPr/>
        </p:nvSpPr>
        <p:spPr>
          <a:xfrm>
            <a:off x="8346927" y="427927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F406FADC-927F-3D21-A566-A55E51D930C9}"/>
              </a:ext>
            </a:extLst>
          </p:cNvPr>
          <p:cNvSpPr/>
          <p:nvPr/>
        </p:nvSpPr>
        <p:spPr>
          <a:xfrm>
            <a:off x="8423127" y="4152593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EFBCAD18-9F50-5D22-007E-57565827343A}"/>
              </a:ext>
            </a:extLst>
          </p:cNvPr>
          <p:cNvSpPr/>
          <p:nvPr/>
        </p:nvSpPr>
        <p:spPr>
          <a:xfrm>
            <a:off x="8513459" y="4236730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7FEB7D6B-AEB0-687D-A551-803B63FEBDE1}"/>
              </a:ext>
            </a:extLst>
          </p:cNvPr>
          <p:cNvSpPr/>
          <p:nvPr/>
        </p:nvSpPr>
        <p:spPr>
          <a:xfrm>
            <a:off x="8632199" y="4183705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FDCFAA48-6ACC-990A-A574-EA5D066193CF}"/>
              </a:ext>
            </a:extLst>
          </p:cNvPr>
          <p:cNvSpPr/>
          <p:nvPr/>
        </p:nvSpPr>
        <p:spPr>
          <a:xfrm>
            <a:off x="8726342" y="4270700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11485C00-3AE4-9ECB-C97B-9913F7BD1980}"/>
              </a:ext>
            </a:extLst>
          </p:cNvPr>
          <p:cNvSpPr/>
          <p:nvPr/>
        </p:nvSpPr>
        <p:spPr>
          <a:xfrm>
            <a:off x="6948975" y="4482181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EF5DC48C-18B7-205B-8771-9C35EBE67110}"/>
              </a:ext>
            </a:extLst>
          </p:cNvPr>
          <p:cNvSpPr/>
          <p:nvPr/>
        </p:nvSpPr>
        <p:spPr>
          <a:xfrm>
            <a:off x="7093756" y="4463129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1122D003-9BEA-7501-B41F-1ECC181D01F8}"/>
              </a:ext>
            </a:extLst>
          </p:cNvPr>
          <p:cNvSpPr/>
          <p:nvPr/>
        </p:nvSpPr>
        <p:spPr>
          <a:xfrm>
            <a:off x="7253459" y="4489168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FEA593D6-F00D-0AF0-CF3D-B72651002DE4}"/>
              </a:ext>
            </a:extLst>
          </p:cNvPr>
          <p:cNvSpPr/>
          <p:nvPr/>
        </p:nvSpPr>
        <p:spPr>
          <a:xfrm>
            <a:off x="7404906" y="442946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4CB854BA-45D2-4FA6-3AAF-25DCBF86F451}"/>
              </a:ext>
            </a:extLst>
          </p:cNvPr>
          <p:cNvSpPr/>
          <p:nvPr/>
        </p:nvSpPr>
        <p:spPr>
          <a:xfrm>
            <a:off x="7519998" y="448472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0" name="Oval 259">
            <a:extLst>
              <a:ext uri="{FF2B5EF4-FFF2-40B4-BE49-F238E27FC236}">
                <a16:creationId xmlns:a16="http://schemas.microsoft.com/office/drawing/2014/main" id="{F0D56FA3-B1D7-5001-6226-33156CB8C04B}"/>
              </a:ext>
            </a:extLst>
          </p:cNvPr>
          <p:cNvSpPr/>
          <p:nvPr/>
        </p:nvSpPr>
        <p:spPr>
          <a:xfrm>
            <a:off x="7644777" y="4440905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1" name="Oval 260">
            <a:extLst>
              <a:ext uri="{FF2B5EF4-FFF2-40B4-BE49-F238E27FC236}">
                <a16:creationId xmlns:a16="http://schemas.microsoft.com/office/drawing/2014/main" id="{476735B2-9B49-2EC8-1115-7892470A0540}"/>
              </a:ext>
            </a:extLst>
          </p:cNvPr>
          <p:cNvSpPr/>
          <p:nvPr/>
        </p:nvSpPr>
        <p:spPr>
          <a:xfrm>
            <a:off x="7763677" y="4446622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2" name="Oval 261">
            <a:extLst>
              <a:ext uri="{FF2B5EF4-FFF2-40B4-BE49-F238E27FC236}">
                <a16:creationId xmlns:a16="http://schemas.microsoft.com/office/drawing/2014/main" id="{FEEE4934-A34A-21E3-1447-D136DECF4D4D}"/>
              </a:ext>
            </a:extLst>
          </p:cNvPr>
          <p:cNvSpPr/>
          <p:nvPr/>
        </p:nvSpPr>
        <p:spPr>
          <a:xfrm>
            <a:off x="7907187" y="449297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3" name="Oval 262">
            <a:extLst>
              <a:ext uri="{FF2B5EF4-FFF2-40B4-BE49-F238E27FC236}">
                <a16:creationId xmlns:a16="http://schemas.microsoft.com/office/drawing/2014/main" id="{D41816E0-9CD2-26DC-0A00-069996A2C1EC}"/>
              </a:ext>
            </a:extLst>
          </p:cNvPr>
          <p:cNvSpPr/>
          <p:nvPr/>
        </p:nvSpPr>
        <p:spPr>
          <a:xfrm>
            <a:off x="8012600" y="436089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75952938-098E-8C6F-8940-DA78AC167BA0}"/>
              </a:ext>
            </a:extLst>
          </p:cNvPr>
          <p:cNvSpPr/>
          <p:nvPr/>
        </p:nvSpPr>
        <p:spPr>
          <a:xfrm>
            <a:off x="8134044" y="4401847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239C2565-48E0-28DE-B122-DBF9D3E50853}"/>
              </a:ext>
            </a:extLst>
          </p:cNvPr>
          <p:cNvSpPr/>
          <p:nvPr/>
        </p:nvSpPr>
        <p:spPr>
          <a:xfrm>
            <a:off x="8249136" y="4445982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15D5A379-4AB4-914E-3E64-735807BE7502}"/>
              </a:ext>
            </a:extLst>
          </p:cNvPr>
          <p:cNvSpPr/>
          <p:nvPr/>
        </p:nvSpPr>
        <p:spPr>
          <a:xfrm>
            <a:off x="6828325" y="4403438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A6308B8B-55FE-5A6F-4BE3-9E917ADF5957}"/>
              </a:ext>
            </a:extLst>
          </p:cNvPr>
          <p:cNvSpPr/>
          <p:nvPr/>
        </p:nvSpPr>
        <p:spPr>
          <a:xfrm>
            <a:off x="8346927" y="4487577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BC5258CF-1BFC-5252-A1E2-C2474B432E9C}"/>
              </a:ext>
            </a:extLst>
          </p:cNvPr>
          <p:cNvSpPr/>
          <p:nvPr/>
        </p:nvSpPr>
        <p:spPr>
          <a:xfrm>
            <a:off x="8423127" y="4360894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9" name="Oval 268">
            <a:extLst>
              <a:ext uri="{FF2B5EF4-FFF2-40B4-BE49-F238E27FC236}">
                <a16:creationId xmlns:a16="http://schemas.microsoft.com/office/drawing/2014/main" id="{E0E09483-356D-C666-650D-4060578C792F}"/>
              </a:ext>
            </a:extLst>
          </p:cNvPr>
          <p:cNvSpPr/>
          <p:nvPr/>
        </p:nvSpPr>
        <p:spPr>
          <a:xfrm>
            <a:off x="8513459" y="4445031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4C2F125E-DACC-A49C-4D0D-3EA24ADE39E7}"/>
              </a:ext>
            </a:extLst>
          </p:cNvPr>
          <p:cNvSpPr/>
          <p:nvPr/>
        </p:nvSpPr>
        <p:spPr>
          <a:xfrm>
            <a:off x="8632199" y="439200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1" name="Oval 270">
            <a:extLst>
              <a:ext uri="{FF2B5EF4-FFF2-40B4-BE49-F238E27FC236}">
                <a16:creationId xmlns:a16="http://schemas.microsoft.com/office/drawing/2014/main" id="{0C187BD7-4C51-D521-C211-453A7647C65B}"/>
              </a:ext>
            </a:extLst>
          </p:cNvPr>
          <p:cNvSpPr/>
          <p:nvPr/>
        </p:nvSpPr>
        <p:spPr>
          <a:xfrm>
            <a:off x="8726342" y="4479001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2" name="Oval 271">
            <a:extLst>
              <a:ext uri="{FF2B5EF4-FFF2-40B4-BE49-F238E27FC236}">
                <a16:creationId xmlns:a16="http://schemas.microsoft.com/office/drawing/2014/main" id="{F9B382B8-0F9C-7332-4178-1AF4E2248108}"/>
              </a:ext>
            </a:extLst>
          </p:cNvPr>
          <p:cNvSpPr/>
          <p:nvPr/>
        </p:nvSpPr>
        <p:spPr>
          <a:xfrm>
            <a:off x="6948975" y="4671430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3" name="Oval 272">
            <a:extLst>
              <a:ext uri="{FF2B5EF4-FFF2-40B4-BE49-F238E27FC236}">
                <a16:creationId xmlns:a16="http://schemas.microsoft.com/office/drawing/2014/main" id="{EBBAD2AE-A5C2-A329-7221-2989CB9CAE34}"/>
              </a:ext>
            </a:extLst>
          </p:cNvPr>
          <p:cNvSpPr/>
          <p:nvPr/>
        </p:nvSpPr>
        <p:spPr>
          <a:xfrm>
            <a:off x="7116057" y="4694289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4" name="Oval 273">
            <a:extLst>
              <a:ext uri="{FF2B5EF4-FFF2-40B4-BE49-F238E27FC236}">
                <a16:creationId xmlns:a16="http://schemas.microsoft.com/office/drawing/2014/main" id="{6B0CDE9B-4B75-D8DB-7EBF-26A9F272AD63}"/>
              </a:ext>
            </a:extLst>
          </p:cNvPr>
          <p:cNvSpPr/>
          <p:nvPr/>
        </p:nvSpPr>
        <p:spPr>
          <a:xfrm>
            <a:off x="7252505" y="463840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A63452B8-8FBB-C384-1190-A88D0025E6C4}"/>
              </a:ext>
            </a:extLst>
          </p:cNvPr>
          <p:cNvSpPr/>
          <p:nvPr/>
        </p:nvSpPr>
        <p:spPr>
          <a:xfrm>
            <a:off x="7404906" y="461871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6" name="Oval 275">
            <a:extLst>
              <a:ext uri="{FF2B5EF4-FFF2-40B4-BE49-F238E27FC236}">
                <a16:creationId xmlns:a16="http://schemas.microsoft.com/office/drawing/2014/main" id="{73E73CA2-2253-A560-ABB2-9BBFB81B57EB}"/>
              </a:ext>
            </a:extLst>
          </p:cNvPr>
          <p:cNvSpPr/>
          <p:nvPr/>
        </p:nvSpPr>
        <p:spPr>
          <a:xfrm>
            <a:off x="7519998" y="467397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406EFF84-CEBE-0C8A-2ABB-102CDBAA71C9}"/>
              </a:ext>
            </a:extLst>
          </p:cNvPr>
          <p:cNvSpPr/>
          <p:nvPr/>
        </p:nvSpPr>
        <p:spPr>
          <a:xfrm>
            <a:off x="7644777" y="463015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1C9884FD-94E1-C9D2-4030-13A42C36521E}"/>
              </a:ext>
            </a:extLst>
          </p:cNvPr>
          <p:cNvSpPr/>
          <p:nvPr/>
        </p:nvSpPr>
        <p:spPr>
          <a:xfrm>
            <a:off x="7763677" y="4635871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07169454-26D2-4D92-E52E-D16517FAF8AC}"/>
              </a:ext>
            </a:extLst>
          </p:cNvPr>
          <p:cNvSpPr/>
          <p:nvPr/>
        </p:nvSpPr>
        <p:spPr>
          <a:xfrm>
            <a:off x="7907187" y="468222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09615C62-2AAC-CAD2-3599-1DF97A8E920E}"/>
              </a:ext>
            </a:extLst>
          </p:cNvPr>
          <p:cNvSpPr/>
          <p:nvPr/>
        </p:nvSpPr>
        <p:spPr>
          <a:xfrm>
            <a:off x="8012600" y="455014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1" name="Oval 280">
            <a:extLst>
              <a:ext uri="{FF2B5EF4-FFF2-40B4-BE49-F238E27FC236}">
                <a16:creationId xmlns:a16="http://schemas.microsoft.com/office/drawing/2014/main" id="{7515D3E6-B97C-559C-88D8-56A574CA9F63}"/>
              </a:ext>
            </a:extLst>
          </p:cNvPr>
          <p:cNvSpPr/>
          <p:nvPr/>
        </p:nvSpPr>
        <p:spPr>
          <a:xfrm>
            <a:off x="8134044" y="459109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6549C444-C101-C451-59B9-33F91B956893}"/>
              </a:ext>
            </a:extLst>
          </p:cNvPr>
          <p:cNvSpPr/>
          <p:nvPr/>
        </p:nvSpPr>
        <p:spPr>
          <a:xfrm>
            <a:off x="8249136" y="4635231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DED658BE-99A0-DEAF-650A-738A93B67799}"/>
              </a:ext>
            </a:extLst>
          </p:cNvPr>
          <p:cNvSpPr/>
          <p:nvPr/>
        </p:nvSpPr>
        <p:spPr>
          <a:xfrm>
            <a:off x="6828325" y="459268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E9C669EE-B2B3-E411-31F6-325452073716}"/>
              </a:ext>
            </a:extLst>
          </p:cNvPr>
          <p:cNvSpPr/>
          <p:nvPr/>
        </p:nvSpPr>
        <p:spPr>
          <a:xfrm>
            <a:off x="8346927" y="467682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9A202A6B-7C0D-1445-9B83-E8823BDB4A9D}"/>
              </a:ext>
            </a:extLst>
          </p:cNvPr>
          <p:cNvSpPr/>
          <p:nvPr/>
        </p:nvSpPr>
        <p:spPr>
          <a:xfrm>
            <a:off x="8423127" y="4550143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A321ACC9-6C6B-8DB5-AC34-64B92B95BBE9}"/>
              </a:ext>
            </a:extLst>
          </p:cNvPr>
          <p:cNvSpPr/>
          <p:nvPr/>
        </p:nvSpPr>
        <p:spPr>
          <a:xfrm>
            <a:off x="8513459" y="4634280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B2A2BEFD-B59D-AECF-268C-9E6E9B0A5E1C}"/>
              </a:ext>
            </a:extLst>
          </p:cNvPr>
          <p:cNvSpPr/>
          <p:nvPr/>
        </p:nvSpPr>
        <p:spPr>
          <a:xfrm>
            <a:off x="8632199" y="4581255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175FD9E9-8C01-A778-E977-B8AB40DD8CA6}"/>
              </a:ext>
            </a:extLst>
          </p:cNvPr>
          <p:cNvSpPr/>
          <p:nvPr/>
        </p:nvSpPr>
        <p:spPr>
          <a:xfrm>
            <a:off x="8726342" y="4668250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EC0DF469-DF1D-9019-5FE7-58E399B81E04}"/>
              </a:ext>
            </a:extLst>
          </p:cNvPr>
          <p:cNvSpPr/>
          <p:nvPr/>
        </p:nvSpPr>
        <p:spPr>
          <a:xfrm>
            <a:off x="6948975" y="487262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3EA68A14-37E0-CD1D-67B1-E735B6FBDC86}"/>
              </a:ext>
            </a:extLst>
          </p:cNvPr>
          <p:cNvSpPr/>
          <p:nvPr/>
        </p:nvSpPr>
        <p:spPr>
          <a:xfrm>
            <a:off x="7093756" y="485357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65F22DC1-3A18-C72A-664A-7B38230741C7}"/>
              </a:ext>
            </a:extLst>
          </p:cNvPr>
          <p:cNvSpPr/>
          <p:nvPr/>
        </p:nvSpPr>
        <p:spPr>
          <a:xfrm>
            <a:off x="7255676" y="4850611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42E8469B-AF00-21AE-960B-933698DF5CEA}"/>
              </a:ext>
            </a:extLst>
          </p:cNvPr>
          <p:cNvSpPr/>
          <p:nvPr/>
        </p:nvSpPr>
        <p:spPr>
          <a:xfrm>
            <a:off x="7404906" y="4819912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91173B3E-C443-737F-6000-BB0E9173B8CE}"/>
              </a:ext>
            </a:extLst>
          </p:cNvPr>
          <p:cNvSpPr/>
          <p:nvPr/>
        </p:nvSpPr>
        <p:spPr>
          <a:xfrm>
            <a:off x="7519998" y="4875169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E6494347-F7A4-C07F-0465-68DCC8A6511A}"/>
              </a:ext>
            </a:extLst>
          </p:cNvPr>
          <p:cNvSpPr/>
          <p:nvPr/>
        </p:nvSpPr>
        <p:spPr>
          <a:xfrm>
            <a:off x="7644777" y="4831350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066DEC7B-A0FA-4BAE-D772-A90BD4438CA2}"/>
              </a:ext>
            </a:extLst>
          </p:cNvPr>
          <p:cNvSpPr/>
          <p:nvPr/>
        </p:nvSpPr>
        <p:spPr>
          <a:xfrm>
            <a:off x="7763677" y="483706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7FB026C1-7D80-AD24-3CFB-4A919D7E75E6}"/>
              </a:ext>
            </a:extLst>
          </p:cNvPr>
          <p:cNvSpPr/>
          <p:nvPr/>
        </p:nvSpPr>
        <p:spPr>
          <a:xfrm>
            <a:off x="7904008" y="485992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7317CC26-BB6C-7E4E-A130-B50445F8DCF1}"/>
              </a:ext>
            </a:extLst>
          </p:cNvPr>
          <p:cNvSpPr/>
          <p:nvPr/>
        </p:nvSpPr>
        <p:spPr>
          <a:xfrm>
            <a:off x="8012600" y="4751339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97920255-8C72-6446-F5A4-70F59D9C6E2E}"/>
              </a:ext>
            </a:extLst>
          </p:cNvPr>
          <p:cNvSpPr/>
          <p:nvPr/>
        </p:nvSpPr>
        <p:spPr>
          <a:xfrm>
            <a:off x="8134044" y="4792292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DB5CE9C9-B0F4-25A3-05DB-31B876C1867F}"/>
              </a:ext>
            </a:extLst>
          </p:cNvPr>
          <p:cNvSpPr/>
          <p:nvPr/>
        </p:nvSpPr>
        <p:spPr>
          <a:xfrm>
            <a:off x="8249136" y="4836427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A74C5E68-9EB7-7183-5F82-5B66A45DAA95}"/>
              </a:ext>
            </a:extLst>
          </p:cNvPr>
          <p:cNvSpPr/>
          <p:nvPr/>
        </p:nvSpPr>
        <p:spPr>
          <a:xfrm>
            <a:off x="6828325" y="479388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A27CFD4D-48BD-ED91-FE9E-C6B5F04F6179}"/>
              </a:ext>
            </a:extLst>
          </p:cNvPr>
          <p:cNvSpPr/>
          <p:nvPr/>
        </p:nvSpPr>
        <p:spPr>
          <a:xfrm>
            <a:off x="8346927" y="4878022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43F2F176-401B-4724-9738-6FC500CA8E1A}"/>
              </a:ext>
            </a:extLst>
          </p:cNvPr>
          <p:cNvSpPr/>
          <p:nvPr/>
        </p:nvSpPr>
        <p:spPr>
          <a:xfrm>
            <a:off x="8423127" y="4751339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7F907F6D-236B-D828-6F20-3EA5A40E98C2}"/>
              </a:ext>
            </a:extLst>
          </p:cNvPr>
          <p:cNvSpPr/>
          <p:nvPr/>
        </p:nvSpPr>
        <p:spPr>
          <a:xfrm>
            <a:off x="8513459" y="483547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CBC22176-601C-C54C-BAF3-F0729B9A8515}"/>
              </a:ext>
            </a:extLst>
          </p:cNvPr>
          <p:cNvSpPr/>
          <p:nvPr/>
        </p:nvSpPr>
        <p:spPr>
          <a:xfrm>
            <a:off x="8632199" y="4782451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868A701A-5A3D-3E62-8BA5-7D2F135FFD73}"/>
              </a:ext>
            </a:extLst>
          </p:cNvPr>
          <p:cNvSpPr/>
          <p:nvPr/>
        </p:nvSpPr>
        <p:spPr>
          <a:xfrm>
            <a:off x="8726342" y="486944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4A885C40-4F0E-B05E-EB97-184FBF8CB417}"/>
              </a:ext>
            </a:extLst>
          </p:cNvPr>
          <p:cNvSpPr/>
          <p:nvPr/>
        </p:nvSpPr>
        <p:spPr>
          <a:xfrm>
            <a:off x="6948975" y="5079705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7" name="Oval 306">
            <a:extLst>
              <a:ext uri="{FF2B5EF4-FFF2-40B4-BE49-F238E27FC236}">
                <a16:creationId xmlns:a16="http://schemas.microsoft.com/office/drawing/2014/main" id="{F6DD451E-0CF1-BFAA-AF1E-CCAF2FBFB6CD}"/>
              </a:ext>
            </a:extLst>
          </p:cNvPr>
          <p:cNvSpPr/>
          <p:nvPr/>
        </p:nvSpPr>
        <p:spPr>
          <a:xfrm>
            <a:off x="7093756" y="506065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5D357390-B7CA-0833-D22D-83A4E1BC7D48}"/>
              </a:ext>
            </a:extLst>
          </p:cNvPr>
          <p:cNvSpPr/>
          <p:nvPr/>
        </p:nvSpPr>
        <p:spPr>
          <a:xfrm>
            <a:off x="7241233" y="5058912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1D61BAED-01F6-9C0F-B84B-E85C5B114EA1}"/>
              </a:ext>
            </a:extLst>
          </p:cNvPr>
          <p:cNvSpPr/>
          <p:nvPr/>
        </p:nvSpPr>
        <p:spPr>
          <a:xfrm>
            <a:off x="7404906" y="5026991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F938FC1D-2981-40D7-7FA3-CCE97D43A301}"/>
              </a:ext>
            </a:extLst>
          </p:cNvPr>
          <p:cNvSpPr/>
          <p:nvPr/>
        </p:nvSpPr>
        <p:spPr>
          <a:xfrm>
            <a:off x="7519998" y="5082248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C1282AA9-8960-0A1C-ED0F-6EB682031D69}"/>
              </a:ext>
            </a:extLst>
          </p:cNvPr>
          <p:cNvSpPr/>
          <p:nvPr/>
        </p:nvSpPr>
        <p:spPr>
          <a:xfrm>
            <a:off x="7644777" y="5038429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2" name="Oval 311">
            <a:extLst>
              <a:ext uri="{FF2B5EF4-FFF2-40B4-BE49-F238E27FC236}">
                <a16:creationId xmlns:a16="http://schemas.microsoft.com/office/drawing/2014/main" id="{18B051E7-54C6-DC79-1E3F-31328CD4A627}"/>
              </a:ext>
            </a:extLst>
          </p:cNvPr>
          <p:cNvSpPr/>
          <p:nvPr/>
        </p:nvSpPr>
        <p:spPr>
          <a:xfrm>
            <a:off x="7763677" y="504414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B871249B-32C4-5EA7-CAE6-06CB3726BA05}"/>
              </a:ext>
            </a:extLst>
          </p:cNvPr>
          <p:cNvSpPr/>
          <p:nvPr/>
        </p:nvSpPr>
        <p:spPr>
          <a:xfrm>
            <a:off x="7907187" y="5090501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115E3B1F-339E-1B60-E8F7-AEA5DF96C928}"/>
              </a:ext>
            </a:extLst>
          </p:cNvPr>
          <p:cNvSpPr/>
          <p:nvPr/>
        </p:nvSpPr>
        <p:spPr>
          <a:xfrm>
            <a:off x="8012600" y="4958418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1E8F73B4-2AF0-E441-ECAC-EE3785CD3AAB}"/>
              </a:ext>
            </a:extLst>
          </p:cNvPr>
          <p:cNvSpPr/>
          <p:nvPr/>
        </p:nvSpPr>
        <p:spPr>
          <a:xfrm>
            <a:off x="8134044" y="4999371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53EC4A18-7C4A-E18F-562D-F923FB14B369}"/>
              </a:ext>
            </a:extLst>
          </p:cNvPr>
          <p:cNvSpPr/>
          <p:nvPr/>
        </p:nvSpPr>
        <p:spPr>
          <a:xfrm>
            <a:off x="8249136" y="504350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8DBC1A9A-8EC9-34D5-474C-4BF01AA1EA67}"/>
              </a:ext>
            </a:extLst>
          </p:cNvPr>
          <p:cNvSpPr/>
          <p:nvPr/>
        </p:nvSpPr>
        <p:spPr>
          <a:xfrm>
            <a:off x="6828325" y="5000962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F61959A3-D597-6FDE-94FD-203CD05EE030}"/>
              </a:ext>
            </a:extLst>
          </p:cNvPr>
          <p:cNvSpPr/>
          <p:nvPr/>
        </p:nvSpPr>
        <p:spPr>
          <a:xfrm>
            <a:off x="8346927" y="5085101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DEA00656-BB6E-8BFA-CCEA-990EE5E7379A}"/>
              </a:ext>
            </a:extLst>
          </p:cNvPr>
          <p:cNvSpPr/>
          <p:nvPr/>
        </p:nvSpPr>
        <p:spPr>
          <a:xfrm>
            <a:off x="8423127" y="4958418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D468FC3E-8B84-F829-18BE-3782D26631F3}"/>
              </a:ext>
            </a:extLst>
          </p:cNvPr>
          <p:cNvSpPr/>
          <p:nvPr/>
        </p:nvSpPr>
        <p:spPr>
          <a:xfrm>
            <a:off x="8513459" y="5042555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43C6A4CF-E14A-9D61-C111-C982E81F3A49}"/>
              </a:ext>
            </a:extLst>
          </p:cNvPr>
          <p:cNvSpPr/>
          <p:nvPr/>
        </p:nvSpPr>
        <p:spPr>
          <a:xfrm>
            <a:off x="8632199" y="4989530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E10FB92A-3900-A138-F2B1-7D64FC9672E5}"/>
              </a:ext>
            </a:extLst>
          </p:cNvPr>
          <p:cNvSpPr/>
          <p:nvPr/>
        </p:nvSpPr>
        <p:spPr>
          <a:xfrm>
            <a:off x="8726342" y="5076525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D44F421E-C38D-9F82-898D-DA83309E1075}"/>
              </a:ext>
            </a:extLst>
          </p:cNvPr>
          <p:cNvSpPr/>
          <p:nvPr/>
        </p:nvSpPr>
        <p:spPr>
          <a:xfrm>
            <a:off x="6948975" y="527526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FE6C3DD0-C1FB-7C4C-672A-9E7DB21D6B72}"/>
              </a:ext>
            </a:extLst>
          </p:cNvPr>
          <p:cNvSpPr/>
          <p:nvPr/>
        </p:nvSpPr>
        <p:spPr>
          <a:xfrm>
            <a:off x="7093756" y="5256211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8DA6BE4F-82D2-FD38-8EF6-8CB76AA14FC5}"/>
              </a:ext>
            </a:extLst>
          </p:cNvPr>
          <p:cNvSpPr/>
          <p:nvPr/>
        </p:nvSpPr>
        <p:spPr>
          <a:xfrm>
            <a:off x="7253459" y="5282250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6" name="Oval 325">
            <a:extLst>
              <a:ext uri="{FF2B5EF4-FFF2-40B4-BE49-F238E27FC236}">
                <a16:creationId xmlns:a16="http://schemas.microsoft.com/office/drawing/2014/main" id="{06A81923-62DA-98BA-7F8E-6F671B139E61}"/>
              </a:ext>
            </a:extLst>
          </p:cNvPr>
          <p:cNvSpPr/>
          <p:nvPr/>
        </p:nvSpPr>
        <p:spPr>
          <a:xfrm>
            <a:off x="7404906" y="5185088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CEAE2624-69BE-399F-136C-44B9ACB13B17}"/>
              </a:ext>
            </a:extLst>
          </p:cNvPr>
          <p:cNvSpPr/>
          <p:nvPr/>
        </p:nvSpPr>
        <p:spPr>
          <a:xfrm>
            <a:off x="7519998" y="527780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EB39DEAF-7809-BD28-78AE-34DF34FE80EA}"/>
              </a:ext>
            </a:extLst>
          </p:cNvPr>
          <p:cNvSpPr/>
          <p:nvPr/>
        </p:nvSpPr>
        <p:spPr>
          <a:xfrm>
            <a:off x="7644777" y="523398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9" name="Oval 328">
            <a:extLst>
              <a:ext uri="{FF2B5EF4-FFF2-40B4-BE49-F238E27FC236}">
                <a16:creationId xmlns:a16="http://schemas.microsoft.com/office/drawing/2014/main" id="{3729D9EB-3D89-106F-0F6E-BC7D1409C424}"/>
              </a:ext>
            </a:extLst>
          </p:cNvPr>
          <p:cNvSpPr/>
          <p:nvPr/>
        </p:nvSpPr>
        <p:spPr>
          <a:xfrm>
            <a:off x="7763677" y="523970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D6D2AC50-E42B-1858-C03D-6F09CEE456F2}"/>
              </a:ext>
            </a:extLst>
          </p:cNvPr>
          <p:cNvSpPr/>
          <p:nvPr/>
        </p:nvSpPr>
        <p:spPr>
          <a:xfrm>
            <a:off x="7907187" y="5286059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87A8ABC8-FF09-395C-38FD-1CB10F74A352}"/>
              </a:ext>
            </a:extLst>
          </p:cNvPr>
          <p:cNvSpPr/>
          <p:nvPr/>
        </p:nvSpPr>
        <p:spPr>
          <a:xfrm>
            <a:off x="8012600" y="515397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CADF6481-F60C-667F-209E-E402F8755B24}"/>
              </a:ext>
            </a:extLst>
          </p:cNvPr>
          <p:cNvSpPr/>
          <p:nvPr/>
        </p:nvSpPr>
        <p:spPr>
          <a:xfrm>
            <a:off x="8134044" y="5194929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E5B07618-E359-ED17-F0D0-DC61A93689DD}"/>
              </a:ext>
            </a:extLst>
          </p:cNvPr>
          <p:cNvSpPr/>
          <p:nvPr/>
        </p:nvSpPr>
        <p:spPr>
          <a:xfrm>
            <a:off x="8249136" y="5239064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0AE90BE6-190A-4600-BD88-C25E2FAC8A80}"/>
              </a:ext>
            </a:extLst>
          </p:cNvPr>
          <p:cNvSpPr/>
          <p:nvPr/>
        </p:nvSpPr>
        <p:spPr>
          <a:xfrm>
            <a:off x="6828325" y="5196520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5" name="Oval 334">
            <a:extLst>
              <a:ext uri="{FF2B5EF4-FFF2-40B4-BE49-F238E27FC236}">
                <a16:creationId xmlns:a16="http://schemas.microsoft.com/office/drawing/2014/main" id="{F6FA04D9-1A54-9BF2-88ED-2AFC80550AB3}"/>
              </a:ext>
            </a:extLst>
          </p:cNvPr>
          <p:cNvSpPr/>
          <p:nvPr/>
        </p:nvSpPr>
        <p:spPr>
          <a:xfrm>
            <a:off x="8346927" y="5280659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6" name="Oval 335">
            <a:extLst>
              <a:ext uri="{FF2B5EF4-FFF2-40B4-BE49-F238E27FC236}">
                <a16:creationId xmlns:a16="http://schemas.microsoft.com/office/drawing/2014/main" id="{BDDBD604-F1D2-A9A1-4A49-04C64DBF8105}"/>
              </a:ext>
            </a:extLst>
          </p:cNvPr>
          <p:cNvSpPr/>
          <p:nvPr/>
        </p:nvSpPr>
        <p:spPr>
          <a:xfrm>
            <a:off x="8423127" y="515397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7" name="Oval 336">
            <a:extLst>
              <a:ext uri="{FF2B5EF4-FFF2-40B4-BE49-F238E27FC236}">
                <a16:creationId xmlns:a16="http://schemas.microsoft.com/office/drawing/2014/main" id="{2F927DCD-E5E3-8F1C-9DDF-7B3B8E2E594F}"/>
              </a:ext>
            </a:extLst>
          </p:cNvPr>
          <p:cNvSpPr/>
          <p:nvPr/>
        </p:nvSpPr>
        <p:spPr>
          <a:xfrm>
            <a:off x="8513459" y="5238113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8" name="Oval 337">
            <a:extLst>
              <a:ext uri="{FF2B5EF4-FFF2-40B4-BE49-F238E27FC236}">
                <a16:creationId xmlns:a16="http://schemas.microsoft.com/office/drawing/2014/main" id="{9EC19696-AD43-4E07-A009-BC18E634FD4A}"/>
              </a:ext>
            </a:extLst>
          </p:cNvPr>
          <p:cNvSpPr/>
          <p:nvPr/>
        </p:nvSpPr>
        <p:spPr>
          <a:xfrm>
            <a:off x="8632199" y="5185088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9" name="Oval 338">
            <a:extLst>
              <a:ext uri="{FF2B5EF4-FFF2-40B4-BE49-F238E27FC236}">
                <a16:creationId xmlns:a16="http://schemas.microsoft.com/office/drawing/2014/main" id="{F3D6EA33-275B-9F21-72F5-CCF1B243CD46}"/>
              </a:ext>
            </a:extLst>
          </p:cNvPr>
          <p:cNvSpPr/>
          <p:nvPr/>
        </p:nvSpPr>
        <p:spPr>
          <a:xfrm>
            <a:off x="8726342" y="5272083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id="{0544BFCF-CCF5-8171-D5DE-F48179CC1DBB}"/>
              </a:ext>
            </a:extLst>
          </p:cNvPr>
          <p:cNvSpPr/>
          <p:nvPr/>
        </p:nvSpPr>
        <p:spPr>
          <a:xfrm>
            <a:off x="6948975" y="544925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1" name="Oval 340">
            <a:extLst>
              <a:ext uri="{FF2B5EF4-FFF2-40B4-BE49-F238E27FC236}">
                <a16:creationId xmlns:a16="http://schemas.microsoft.com/office/drawing/2014/main" id="{3461E02C-FF56-8C8F-BFEC-2719BC416652}"/>
              </a:ext>
            </a:extLst>
          </p:cNvPr>
          <p:cNvSpPr/>
          <p:nvPr/>
        </p:nvSpPr>
        <p:spPr>
          <a:xfrm>
            <a:off x="7093756" y="543020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2" name="Oval 341">
            <a:extLst>
              <a:ext uri="{FF2B5EF4-FFF2-40B4-BE49-F238E27FC236}">
                <a16:creationId xmlns:a16="http://schemas.microsoft.com/office/drawing/2014/main" id="{007573A5-600D-A784-40FC-C868E7119EB1}"/>
              </a:ext>
            </a:extLst>
          </p:cNvPr>
          <p:cNvSpPr/>
          <p:nvPr/>
        </p:nvSpPr>
        <p:spPr>
          <a:xfrm>
            <a:off x="7269490" y="542480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3" name="Oval 342">
            <a:extLst>
              <a:ext uri="{FF2B5EF4-FFF2-40B4-BE49-F238E27FC236}">
                <a16:creationId xmlns:a16="http://schemas.microsoft.com/office/drawing/2014/main" id="{DBCD5F96-3AF7-AA31-5907-1B9B6213F8CB}"/>
              </a:ext>
            </a:extLst>
          </p:cNvPr>
          <p:cNvSpPr/>
          <p:nvPr/>
        </p:nvSpPr>
        <p:spPr>
          <a:xfrm>
            <a:off x="7404906" y="5396542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4" name="Oval 343">
            <a:extLst>
              <a:ext uri="{FF2B5EF4-FFF2-40B4-BE49-F238E27FC236}">
                <a16:creationId xmlns:a16="http://schemas.microsoft.com/office/drawing/2014/main" id="{0840C24C-1421-E7CE-79F2-376CE8DE942C}"/>
              </a:ext>
            </a:extLst>
          </p:cNvPr>
          <p:cNvSpPr/>
          <p:nvPr/>
        </p:nvSpPr>
        <p:spPr>
          <a:xfrm>
            <a:off x="7519998" y="5451799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5" name="Oval 344">
            <a:extLst>
              <a:ext uri="{FF2B5EF4-FFF2-40B4-BE49-F238E27FC236}">
                <a16:creationId xmlns:a16="http://schemas.microsoft.com/office/drawing/2014/main" id="{24A9FDE8-5AA8-6D46-D4DB-62724F46A57A}"/>
              </a:ext>
            </a:extLst>
          </p:cNvPr>
          <p:cNvSpPr/>
          <p:nvPr/>
        </p:nvSpPr>
        <p:spPr>
          <a:xfrm>
            <a:off x="7644777" y="5407980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6" name="Oval 345">
            <a:extLst>
              <a:ext uri="{FF2B5EF4-FFF2-40B4-BE49-F238E27FC236}">
                <a16:creationId xmlns:a16="http://schemas.microsoft.com/office/drawing/2014/main" id="{B0D0B5DC-029E-D0F7-2D9B-D518A909690C}"/>
              </a:ext>
            </a:extLst>
          </p:cNvPr>
          <p:cNvSpPr/>
          <p:nvPr/>
        </p:nvSpPr>
        <p:spPr>
          <a:xfrm>
            <a:off x="7763677" y="541369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7" name="Oval 346">
            <a:extLst>
              <a:ext uri="{FF2B5EF4-FFF2-40B4-BE49-F238E27FC236}">
                <a16:creationId xmlns:a16="http://schemas.microsoft.com/office/drawing/2014/main" id="{765EFFD4-1740-08AB-FDDC-9096A56488B1}"/>
              </a:ext>
            </a:extLst>
          </p:cNvPr>
          <p:cNvSpPr/>
          <p:nvPr/>
        </p:nvSpPr>
        <p:spPr>
          <a:xfrm>
            <a:off x="7907187" y="5460052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8" name="Oval 347">
            <a:extLst>
              <a:ext uri="{FF2B5EF4-FFF2-40B4-BE49-F238E27FC236}">
                <a16:creationId xmlns:a16="http://schemas.microsoft.com/office/drawing/2014/main" id="{C6B36D1C-F06E-B7ED-8961-125D8007AE26}"/>
              </a:ext>
            </a:extLst>
          </p:cNvPr>
          <p:cNvSpPr/>
          <p:nvPr/>
        </p:nvSpPr>
        <p:spPr>
          <a:xfrm>
            <a:off x="8012600" y="5327969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9" name="Oval 348">
            <a:extLst>
              <a:ext uri="{FF2B5EF4-FFF2-40B4-BE49-F238E27FC236}">
                <a16:creationId xmlns:a16="http://schemas.microsoft.com/office/drawing/2014/main" id="{714FE00A-387C-BC89-E740-2D6F58E2886F}"/>
              </a:ext>
            </a:extLst>
          </p:cNvPr>
          <p:cNvSpPr/>
          <p:nvPr/>
        </p:nvSpPr>
        <p:spPr>
          <a:xfrm>
            <a:off x="8134044" y="5368922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0" name="Oval 349">
            <a:extLst>
              <a:ext uri="{FF2B5EF4-FFF2-40B4-BE49-F238E27FC236}">
                <a16:creationId xmlns:a16="http://schemas.microsoft.com/office/drawing/2014/main" id="{0AFD52B7-F0DA-FEBB-F1D2-E777F7CA132A}"/>
              </a:ext>
            </a:extLst>
          </p:cNvPr>
          <p:cNvSpPr/>
          <p:nvPr/>
        </p:nvSpPr>
        <p:spPr>
          <a:xfrm>
            <a:off x="8249136" y="5413057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1" name="Oval 350">
            <a:extLst>
              <a:ext uri="{FF2B5EF4-FFF2-40B4-BE49-F238E27FC236}">
                <a16:creationId xmlns:a16="http://schemas.microsoft.com/office/drawing/2014/main" id="{B364D90F-D15A-12E5-CF43-548A7A0DBA7B}"/>
              </a:ext>
            </a:extLst>
          </p:cNvPr>
          <p:cNvSpPr/>
          <p:nvPr/>
        </p:nvSpPr>
        <p:spPr>
          <a:xfrm>
            <a:off x="6828325" y="537051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2" name="Oval 351">
            <a:extLst>
              <a:ext uri="{FF2B5EF4-FFF2-40B4-BE49-F238E27FC236}">
                <a16:creationId xmlns:a16="http://schemas.microsoft.com/office/drawing/2014/main" id="{CDC535F8-C2F3-2A8E-E3AB-134141D09724}"/>
              </a:ext>
            </a:extLst>
          </p:cNvPr>
          <p:cNvSpPr/>
          <p:nvPr/>
        </p:nvSpPr>
        <p:spPr>
          <a:xfrm>
            <a:off x="8346927" y="5454652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3" name="Oval 352">
            <a:extLst>
              <a:ext uri="{FF2B5EF4-FFF2-40B4-BE49-F238E27FC236}">
                <a16:creationId xmlns:a16="http://schemas.microsoft.com/office/drawing/2014/main" id="{E20121D8-4304-9366-29A2-CB072930F8D4}"/>
              </a:ext>
            </a:extLst>
          </p:cNvPr>
          <p:cNvSpPr/>
          <p:nvPr/>
        </p:nvSpPr>
        <p:spPr>
          <a:xfrm>
            <a:off x="8423127" y="5327969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4" name="Oval 353">
            <a:extLst>
              <a:ext uri="{FF2B5EF4-FFF2-40B4-BE49-F238E27FC236}">
                <a16:creationId xmlns:a16="http://schemas.microsoft.com/office/drawing/2014/main" id="{F0915C55-98F4-E501-F3DF-69B526DE3982}"/>
              </a:ext>
            </a:extLst>
          </p:cNvPr>
          <p:cNvSpPr/>
          <p:nvPr/>
        </p:nvSpPr>
        <p:spPr>
          <a:xfrm>
            <a:off x="8513459" y="541210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5" name="Oval 354">
            <a:extLst>
              <a:ext uri="{FF2B5EF4-FFF2-40B4-BE49-F238E27FC236}">
                <a16:creationId xmlns:a16="http://schemas.microsoft.com/office/drawing/2014/main" id="{42006B7D-412A-B916-1B34-754684169C98}"/>
              </a:ext>
            </a:extLst>
          </p:cNvPr>
          <p:cNvSpPr/>
          <p:nvPr/>
        </p:nvSpPr>
        <p:spPr>
          <a:xfrm>
            <a:off x="8632199" y="5359081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6" name="Oval 355">
            <a:extLst>
              <a:ext uri="{FF2B5EF4-FFF2-40B4-BE49-F238E27FC236}">
                <a16:creationId xmlns:a16="http://schemas.microsoft.com/office/drawing/2014/main" id="{C1D46DE4-C7EA-7377-7D86-C98B5FC44FFF}"/>
              </a:ext>
            </a:extLst>
          </p:cNvPr>
          <p:cNvSpPr/>
          <p:nvPr/>
        </p:nvSpPr>
        <p:spPr>
          <a:xfrm>
            <a:off x="8726342" y="544607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7" name="Oval 356">
            <a:extLst>
              <a:ext uri="{FF2B5EF4-FFF2-40B4-BE49-F238E27FC236}">
                <a16:creationId xmlns:a16="http://schemas.microsoft.com/office/drawing/2014/main" id="{AA745A01-56DE-2444-DFF3-3083DCAFC9CF}"/>
              </a:ext>
            </a:extLst>
          </p:cNvPr>
          <p:cNvSpPr/>
          <p:nvPr/>
        </p:nvSpPr>
        <p:spPr>
          <a:xfrm>
            <a:off x="6948975" y="5624206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8" name="Oval 357">
            <a:extLst>
              <a:ext uri="{FF2B5EF4-FFF2-40B4-BE49-F238E27FC236}">
                <a16:creationId xmlns:a16="http://schemas.microsoft.com/office/drawing/2014/main" id="{D1C72188-9190-2DEC-D101-573E0CAFD881}"/>
              </a:ext>
            </a:extLst>
          </p:cNvPr>
          <p:cNvSpPr/>
          <p:nvPr/>
        </p:nvSpPr>
        <p:spPr>
          <a:xfrm>
            <a:off x="7093756" y="560515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9" name="Oval 358">
            <a:extLst>
              <a:ext uri="{FF2B5EF4-FFF2-40B4-BE49-F238E27FC236}">
                <a16:creationId xmlns:a16="http://schemas.microsoft.com/office/drawing/2014/main" id="{D271EC9F-A73B-46F4-4E15-55646C70E812}"/>
              </a:ext>
            </a:extLst>
          </p:cNvPr>
          <p:cNvSpPr/>
          <p:nvPr/>
        </p:nvSpPr>
        <p:spPr>
          <a:xfrm>
            <a:off x="7253459" y="563119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0" name="Oval 359">
            <a:extLst>
              <a:ext uri="{FF2B5EF4-FFF2-40B4-BE49-F238E27FC236}">
                <a16:creationId xmlns:a16="http://schemas.microsoft.com/office/drawing/2014/main" id="{6A0997CE-9FBB-1EA3-F644-701CA839C6F9}"/>
              </a:ext>
            </a:extLst>
          </p:cNvPr>
          <p:cNvSpPr/>
          <p:nvPr/>
        </p:nvSpPr>
        <p:spPr>
          <a:xfrm>
            <a:off x="7404906" y="5571492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1" name="Oval 360">
            <a:extLst>
              <a:ext uri="{FF2B5EF4-FFF2-40B4-BE49-F238E27FC236}">
                <a16:creationId xmlns:a16="http://schemas.microsoft.com/office/drawing/2014/main" id="{84EE3CC3-3A26-9C5F-5474-ABD23F23CE67}"/>
              </a:ext>
            </a:extLst>
          </p:cNvPr>
          <p:cNvSpPr/>
          <p:nvPr/>
        </p:nvSpPr>
        <p:spPr>
          <a:xfrm>
            <a:off x="7519998" y="5626749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2" name="Oval 361">
            <a:extLst>
              <a:ext uri="{FF2B5EF4-FFF2-40B4-BE49-F238E27FC236}">
                <a16:creationId xmlns:a16="http://schemas.microsoft.com/office/drawing/2014/main" id="{1566688C-89F6-1622-06D6-DFCCD8D1ABE5}"/>
              </a:ext>
            </a:extLst>
          </p:cNvPr>
          <p:cNvSpPr/>
          <p:nvPr/>
        </p:nvSpPr>
        <p:spPr>
          <a:xfrm>
            <a:off x="7644777" y="5582930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3" name="Oval 362">
            <a:extLst>
              <a:ext uri="{FF2B5EF4-FFF2-40B4-BE49-F238E27FC236}">
                <a16:creationId xmlns:a16="http://schemas.microsoft.com/office/drawing/2014/main" id="{BC9CD8DF-6B61-4260-14FC-77112B3E22CE}"/>
              </a:ext>
            </a:extLst>
          </p:cNvPr>
          <p:cNvSpPr/>
          <p:nvPr/>
        </p:nvSpPr>
        <p:spPr>
          <a:xfrm>
            <a:off x="7763677" y="5588647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EDA455C6-EAD2-4762-A242-F25A6F162AAA}"/>
              </a:ext>
            </a:extLst>
          </p:cNvPr>
          <p:cNvSpPr/>
          <p:nvPr/>
        </p:nvSpPr>
        <p:spPr>
          <a:xfrm>
            <a:off x="7907187" y="5635002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5" name="Oval 364">
            <a:extLst>
              <a:ext uri="{FF2B5EF4-FFF2-40B4-BE49-F238E27FC236}">
                <a16:creationId xmlns:a16="http://schemas.microsoft.com/office/drawing/2014/main" id="{CCD798B0-4AC2-FD84-6741-7ACE38DF24FB}"/>
              </a:ext>
            </a:extLst>
          </p:cNvPr>
          <p:cNvSpPr/>
          <p:nvPr/>
        </p:nvSpPr>
        <p:spPr>
          <a:xfrm>
            <a:off x="8012600" y="5502919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8B5533C0-BE45-156D-1683-D4F67D3EC9F7}"/>
              </a:ext>
            </a:extLst>
          </p:cNvPr>
          <p:cNvSpPr/>
          <p:nvPr/>
        </p:nvSpPr>
        <p:spPr>
          <a:xfrm>
            <a:off x="8134044" y="5543872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7" name="Oval 366">
            <a:extLst>
              <a:ext uri="{FF2B5EF4-FFF2-40B4-BE49-F238E27FC236}">
                <a16:creationId xmlns:a16="http://schemas.microsoft.com/office/drawing/2014/main" id="{38A792BE-6E56-7971-6DD3-59631C91CEB0}"/>
              </a:ext>
            </a:extLst>
          </p:cNvPr>
          <p:cNvSpPr/>
          <p:nvPr/>
        </p:nvSpPr>
        <p:spPr>
          <a:xfrm>
            <a:off x="8249136" y="5588007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8" name="Oval 367">
            <a:extLst>
              <a:ext uri="{FF2B5EF4-FFF2-40B4-BE49-F238E27FC236}">
                <a16:creationId xmlns:a16="http://schemas.microsoft.com/office/drawing/2014/main" id="{87801E48-81CD-CA00-D48C-9D96B9BDA055}"/>
              </a:ext>
            </a:extLst>
          </p:cNvPr>
          <p:cNvSpPr/>
          <p:nvPr/>
        </p:nvSpPr>
        <p:spPr>
          <a:xfrm>
            <a:off x="6828325" y="554546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9" name="Oval 368">
            <a:extLst>
              <a:ext uri="{FF2B5EF4-FFF2-40B4-BE49-F238E27FC236}">
                <a16:creationId xmlns:a16="http://schemas.microsoft.com/office/drawing/2014/main" id="{4D5DF317-92E6-786B-5484-2D019230DCB1}"/>
              </a:ext>
            </a:extLst>
          </p:cNvPr>
          <p:cNvSpPr/>
          <p:nvPr/>
        </p:nvSpPr>
        <p:spPr>
          <a:xfrm>
            <a:off x="8346927" y="5629602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0" name="Oval 369">
            <a:extLst>
              <a:ext uri="{FF2B5EF4-FFF2-40B4-BE49-F238E27FC236}">
                <a16:creationId xmlns:a16="http://schemas.microsoft.com/office/drawing/2014/main" id="{C5DC3B7D-C1FE-328A-C74F-A98B0E9A8D06}"/>
              </a:ext>
            </a:extLst>
          </p:cNvPr>
          <p:cNvSpPr/>
          <p:nvPr/>
        </p:nvSpPr>
        <p:spPr>
          <a:xfrm>
            <a:off x="8423127" y="5502919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1" name="Oval 370">
            <a:extLst>
              <a:ext uri="{FF2B5EF4-FFF2-40B4-BE49-F238E27FC236}">
                <a16:creationId xmlns:a16="http://schemas.microsoft.com/office/drawing/2014/main" id="{1FCA7E4B-7397-EF7A-FE01-B37F4F2C3068}"/>
              </a:ext>
            </a:extLst>
          </p:cNvPr>
          <p:cNvSpPr/>
          <p:nvPr/>
        </p:nvSpPr>
        <p:spPr>
          <a:xfrm>
            <a:off x="8513459" y="558705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2" name="Oval 371">
            <a:extLst>
              <a:ext uri="{FF2B5EF4-FFF2-40B4-BE49-F238E27FC236}">
                <a16:creationId xmlns:a16="http://schemas.microsoft.com/office/drawing/2014/main" id="{9B50AB61-DCF5-F134-46E3-E76B7742D03F}"/>
              </a:ext>
            </a:extLst>
          </p:cNvPr>
          <p:cNvSpPr/>
          <p:nvPr/>
        </p:nvSpPr>
        <p:spPr>
          <a:xfrm>
            <a:off x="8632199" y="5534031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3" name="Oval 372">
            <a:extLst>
              <a:ext uri="{FF2B5EF4-FFF2-40B4-BE49-F238E27FC236}">
                <a16:creationId xmlns:a16="http://schemas.microsoft.com/office/drawing/2014/main" id="{7C9C2ACD-431A-474C-AEC0-9B227A8753EF}"/>
              </a:ext>
            </a:extLst>
          </p:cNvPr>
          <p:cNvSpPr/>
          <p:nvPr/>
        </p:nvSpPr>
        <p:spPr>
          <a:xfrm>
            <a:off x="8726342" y="5621026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7A4C405A-947F-32DD-C933-4A69E53B3E98}"/>
              </a:ext>
            </a:extLst>
          </p:cNvPr>
          <p:cNvSpPr/>
          <p:nvPr/>
        </p:nvSpPr>
        <p:spPr>
          <a:xfrm>
            <a:off x="7093756" y="5813455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6B758E5D-FABC-4D32-2A87-7353640878F5}"/>
              </a:ext>
            </a:extLst>
          </p:cNvPr>
          <p:cNvSpPr/>
          <p:nvPr/>
        </p:nvSpPr>
        <p:spPr>
          <a:xfrm>
            <a:off x="7404906" y="5779793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6" name="Oval 375">
            <a:extLst>
              <a:ext uri="{FF2B5EF4-FFF2-40B4-BE49-F238E27FC236}">
                <a16:creationId xmlns:a16="http://schemas.microsoft.com/office/drawing/2014/main" id="{5D766B82-FFB5-7045-339F-68F7CB4DA122}"/>
              </a:ext>
            </a:extLst>
          </p:cNvPr>
          <p:cNvSpPr/>
          <p:nvPr/>
        </p:nvSpPr>
        <p:spPr>
          <a:xfrm>
            <a:off x="7644777" y="5791231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7" name="Oval 376">
            <a:extLst>
              <a:ext uri="{FF2B5EF4-FFF2-40B4-BE49-F238E27FC236}">
                <a16:creationId xmlns:a16="http://schemas.microsoft.com/office/drawing/2014/main" id="{577CEB06-2042-6C9C-6560-1410A7C5B506}"/>
              </a:ext>
            </a:extLst>
          </p:cNvPr>
          <p:cNvSpPr/>
          <p:nvPr/>
        </p:nvSpPr>
        <p:spPr>
          <a:xfrm>
            <a:off x="7763677" y="5796948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8" name="Oval 377">
            <a:extLst>
              <a:ext uri="{FF2B5EF4-FFF2-40B4-BE49-F238E27FC236}">
                <a16:creationId xmlns:a16="http://schemas.microsoft.com/office/drawing/2014/main" id="{16FDD200-6AFD-B0F6-495D-25CF5C2AE217}"/>
              </a:ext>
            </a:extLst>
          </p:cNvPr>
          <p:cNvSpPr/>
          <p:nvPr/>
        </p:nvSpPr>
        <p:spPr>
          <a:xfrm>
            <a:off x="8012600" y="5711220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9" name="Oval 378">
            <a:extLst>
              <a:ext uri="{FF2B5EF4-FFF2-40B4-BE49-F238E27FC236}">
                <a16:creationId xmlns:a16="http://schemas.microsoft.com/office/drawing/2014/main" id="{3DC50ED1-A863-A4CE-DD2F-4ECEC925FE9A}"/>
              </a:ext>
            </a:extLst>
          </p:cNvPr>
          <p:cNvSpPr/>
          <p:nvPr/>
        </p:nvSpPr>
        <p:spPr>
          <a:xfrm>
            <a:off x="8134044" y="5752173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0" name="Oval 379">
            <a:extLst>
              <a:ext uri="{FF2B5EF4-FFF2-40B4-BE49-F238E27FC236}">
                <a16:creationId xmlns:a16="http://schemas.microsoft.com/office/drawing/2014/main" id="{0FF9414A-6926-CFD3-C2FE-3350A33FC9D8}"/>
              </a:ext>
            </a:extLst>
          </p:cNvPr>
          <p:cNvSpPr/>
          <p:nvPr/>
        </p:nvSpPr>
        <p:spPr>
          <a:xfrm>
            <a:off x="8249136" y="5796308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1" name="Oval 380">
            <a:extLst>
              <a:ext uri="{FF2B5EF4-FFF2-40B4-BE49-F238E27FC236}">
                <a16:creationId xmlns:a16="http://schemas.microsoft.com/office/drawing/2014/main" id="{7557DB51-9C88-6189-452C-678E317E2F93}"/>
              </a:ext>
            </a:extLst>
          </p:cNvPr>
          <p:cNvSpPr/>
          <p:nvPr/>
        </p:nvSpPr>
        <p:spPr>
          <a:xfrm>
            <a:off x="6828325" y="5753764"/>
            <a:ext cx="45719" cy="4571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2" name="Oval 381">
            <a:extLst>
              <a:ext uri="{FF2B5EF4-FFF2-40B4-BE49-F238E27FC236}">
                <a16:creationId xmlns:a16="http://schemas.microsoft.com/office/drawing/2014/main" id="{9958E910-404F-31F7-2764-03ABEA5DD4BD}"/>
              </a:ext>
            </a:extLst>
          </p:cNvPr>
          <p:cNvSpPr/>
          <p:nvPr/>
        </p:nvSpPr>
        <p:spPr>
          <a:xfrm>
            <a:off x="8423127" y="5711220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3" name="Oval 382">
            <a:extLst>
              <a:ext uri="{FF2B5EF4-FFF2-40B4-BE49-F238E27FC236}">
                <a16:creationId xmlns:a16="http://schemas.microsoft.com/office/drawing/2014/main" id="{EC90E9DA-A762-DFB4-ACF4-466EFBC0160F}"/>
              </a:ext>
            </a:extLst>
          </p:cNvPr>
          <p:cNvSpPr/>
          <p:nvPr/>
        </p:nvSpPr>
        <p:spPr>
          <a:xfrm>
            <a:off x="8513459" y="5795357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4" name="Oval 383">
            <a:extLst>
              <a:ext uri="{FF2B5EF4-FFF2-40B4-BE49-F238E27FC236}">
                <a16:creationId xmlns:a16="http://schemas.microsoft.com/office/drawing/2014/main" id="{AB1E60AF-4C71-257F-2DD5-A66F89386D61}"/>
              </a:ext>
            </a:extLst>
          </p:cNvPr>
          <p:cNvSpPr/>
          <p:nvPr/>
        </p:nvSpPr>
        <p:spPr>
          <a:xfrm>
            <a:off x="8632199" y="5742332"/>
            <a:ext cx="45719" cy="4889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85" name="Straight Arrow Connector 384">
            <a:extLst>
              <a:ext uri="{FF2B5EF4-FFF2-40B4-BE49-F238E27FC236}">
                <a16:creationId xmlns:a16="http://schemas.microsoft.com/office/drawing/2014/main" id="{BE8D30DD-26AF-51E9-E1AF-9C61DD9B425B}"/>
              </a:ext>
            </a:extLst>
          </p:cNvPr>
          <p:cNvCxnSpPr>
            <a:cxnSpLocks/>
          </p:cNvCxnSpPr>
          <p:nvPr/>
        </p:nvCxnSpPr>
        <p:spPr>
          <a:xfrm>
            <a:off x="6067594" y="4792292"/>
            <a:ext cx="65070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7" name="Oval 386">
            <a:extLst>
              <a:ext uri="{FF2B5EF4-FFF2-40B4-BE49-F238E27FC236}">
                <a16:creationId xmlns:a16="http://schemas.microsoft.com/office/drawing/2014/main" id="{811EF023-DBB1-8150-3B74-A5D16C35920C}"/>
              </a:ext>
            </a:extLst>
          </p:cNvPr>
          <p:cNvSpPr/>
          <p:nvPr/>
        </p:nvSpPr>
        <p:spPr>
          <a:xfrm>
            <a:off x="7013108" y="4076698"/>
            <a:ext cx="1561500" cy="15615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A7D8985A-B638-EAD4-4C2F-B7D65D8A5316}"/>
              </a:ext>
            </a:extLst>
          </p:cNvPr>
          <p:cNvSpPr txBox="1"/>
          <p:nvPr/>
        </p:nvSpPr>
        <p:spPr>
          <a:xfrm>
            <a:off x="194910" y="1140772"/>
            <a:ext cx="85771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Computer sends all settings to the DUT (in arbitrary order) for measurement.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A constellation of all settings is generated.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Computer scans all constellation points to find the point closest to the ideal position and establish the mapping.</a:t>
            </a:r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CB89563C-5669-1406-37D1-64E28EACD5FD}"/>
              </a:ext>
            </a:extLst>
          </p:cNvPr>
          <p:cNvSpPr txBox="1"/>
          <p:nvPr/>
        </p:nvSpPr>
        <p:spPr>
          <a:xfrm>
            <a:off x="194910" y="1865148"/>
            <a:ext cx="857715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</a:rPr>
              <a:t>Advantage: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Highest accuracy and often guaranteed solution.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Measurement order and details of the controls are hidden from the user.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Relaxed requirement for the DUT gain and phase response.</a:t>
            </a: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75D0DFD-23EB-72EE-1CC4-650EE162C54A}"/>
              </a:ext>
            </a:extLst>
          </p:cNvPr>
          <p:cNvSpPr txBox="1"/>
          <p:nvPr/>
        </p:nvSpPr>
        <p:spPr>
          <a:xfrm>
            <a:off x="194909" y="2872252"/>
            <a:ext cx="82282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Open Sans" panose="020B0606030504020204" pitchFamily="34" charset="0"/>
              </a:rPr>
              <a:t>Disadvantage: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Long measurement time and long post-processing time. (Need to measure every point and computer need to scan every point for comparison for every ideal points)</a:t>
            </a:r>
          </a:p>
        </p:txBody>
      </p:sp>
    </p:spTree>
    <p:extLst>
      <p:ext uri="{BB962C8B-B14F-4D97-AF65-F5344CB8AC3E}">
        <p14:creationId xmlns:p14="http://schemas.microsoft.com/office/powerpoint/2010/main" val="1555185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473BEBF-9A82-4EC5-3806-4A742101034A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03A16C-4C0B-7932-F976-31C897AAF0B1}"/>
              </a:ext>
            </a:extLst>
          </p:cNvPr>
          <p:cNvSpPr txBox="1"/>
          <p:nvPr/>
        </p:nvSpPr>
        <p:spPr>
          <a:xfrm>
            <a:off x="194912" y="1345888"/>
            <a:ext cx="385003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1748682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473BEBF-9A82-4EC5-3806-4A742101034A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03A16C-4C0B-7932-F976-31C897AAF0B1}"/>
              </a:ext>
            </a:extLst>
          </p:cNvPr>
          <p:cNvSpPr txBox="1"/>
          <p:nvPr/>
        </p:nvSpPr>
        <p:spPr>
          <a:xfrm>
            <a:off x="194912" y="1345888"/>
            <a:ext cx="3850038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  <a:endParaRPr lang="en-CA" sz="11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7448550" y="163215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4320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473BEBF-9A82-4EC5-3806-4A742101034A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03A16C-4C0B-7932-F976-31C897AAF0B1}"/>
              </a:ext>
            </a:extLst>
          </p:cNvPr>
          <p:cNvSpPr txBox="1"/>
          <p:nvPr/>
        </p:nvSpPr>
        <p:spPr>
          <a:xfrm>
            <a:off x="194912" y="1345888"/>
            <a:ext cx="3850038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  <a:endParaRPr lang="en-CA" sz="11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7448550" y="163215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6A8B2FF-66EE-F70B-DC01-F5990FC44A4A}"/>
              </a:ext>
            </a:extLst>
          </p:cNvPr>
          <p:cNvCxnSpPr>
            <a:cxnSpLocks/>
          </p:cNvCxnSpPr>
          <p:nvPr/>
        </p:nvCxnSpPr>
        <p:spPr>
          <a:xfrm flipV="1">
            <a:off x="6445760" y="2952750"/>
            <a:ext cx="1002790" cy="64770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7FEDE0E-FAC3-A3FA-4E9B-6456BD9D8999}"/>
              </a:ext>
            </a:extLst>
          </p:cNvPr>
          <p:cNvCxnSpPr>
            <a:cxnSpLocks/>
          </p:cNvCxnSpPr>
          <p:nvPr/>
        </p:nvCxnSpPr>
        <p:spPr>
          <a:xfrm>
            <a:off x="7423742" y="2965451"/>
            <a:ext cx="988904" cy="64032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9969F0A-87CC-96C6-6E87-2ADD94F24819}"/>
              </a:ext>
            </a:extLst>
          </p:cNvPr>
          <p:cNvCxnSpPr>
            <a:cxnSpLocks/>
          </p:cNvCxnSpPr>
          <p:nvPr/>
        </p:nvCxnSpPr>
        <p:spPr>
          <a:xfrm flipV="1">
            <a:off x="6466588" y="2528888"/>
            <a:ext cx="480567" cy="1066237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193EC8D-CC1B-C762-795A-1820D8A74D46}"/>
              </a:ext>
            </a:extLst>
          </p:cNvPr>
          <p:cNvCxnSpPr>
            <a:cxnSpLocks/>
          </p:cNvCxnSpPr>
          <p:nvPr/>
        </p:nvCxnSpPr>
        <p:spPr>
          <a:xfrm flipV="1">
            <a:off x="6947155" y="1739727"/>
            <a:ext cx="613361" cy="802471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977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473BEBF-9A82-4EC5-3806-4A742101034A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03A16C-4C0B-7932-F976-31C897AAF0B1}"/>
              </a:ext>
            </a:extLst>
          </p:cNvPr>
          <p:cNvSpPr txBox="1"/>
          <p:nvPr/>
        </p:nvSpPr>
        <p:spPr>
          <a:xfrm>
            <a:off x="194912" y="1345888"/>
            <a:ext cx="3850038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  <a:endParaRPr lang="en-CA" sz="11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7770658" y="2702422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0922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E1F6832-8117-FEB3-3CE5-5EFCBB78BA97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473BEBF-9A82-4EC5-3806-4A742101034A}"/>
              </a:ext>
            </a:extLst>
          </p:cNvPr>
          <p:cNvSpPr/>
          <p:nvPr/>
        </p:nvSpPr>
        <p:spPr>
          <a:xfrm>
            <a:off x="8327432" y="342900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03A16C-4C0B-7932-F976-31C897AAF0B1}"/>
              </a:ext>
            </a:extLst>
          </p:cNvPr>
          <p:cNvSpPr txBox="1"/>
          <p:nvPr/>
        </p:nvSpPr>
        <p:spPr>
          <a:xfrm>
            <a:off x="194912" y="1345888"/>
            <a:ext cx="3850038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1493466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03A16C-4C0B-7932-F976-31C897AAF0B1}"/>
              </a:ext>
            </a:extLst>
          </p:cNvPr>
          <p:cNvSpPr txBox="1"/>
          <p:nvPr/>
        </p:nvSpPr>
        <p:spPr>
          <a:xfrm>
            <a:off x="194912" y="1345888"/>
            <a:ext cx="3850038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  <a:endParaRPr lang="en-CA" sz="11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9605E65-2249-1C82-568F-513725B73242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25E842E-D767-C1E3-617C-E04B62E31AF7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6730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03A16C-4C0B-7932-F976-31C897AAF0B1}"/>
              </a:ext>
            </a:extLst>
          </p:cNvPr>
          <p:cNvSpPr txBox="1"/>
          <p:nvPr/>
        </p:nvSpPr>
        <p:spPr>
          <a:xfrm>
            <a:off x="194912" y="1345888"/>
            <a:ext cx="3850038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  <a:endParaRPr lang="en-CA" sz="11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9605E65-2249-1C82-568F-513725B73242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3C84783-E288-995C-9419-627C35C9458D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25E842E-D767-C1E3-617C-E04B62E31AF7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2026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473BEBF-9A82-4EC5-3806-4A742101034A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03A16C-4C0B-7932-F976-31C897AAF0B1}"/>
              </a:ext>
            </a:extLst>
          </p:cNvPr>
          <p:cNvSpPr txBox="1"/>
          <p:nvPr/>
        </p:nvSpPr>
        <p:spPr>
          <a:xfrm>
            <a:off x="194912" y="1345888"/>
            <a:ext cx="3850038" cy="19543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62ED647-A2AF-83B2-CA71-E8CFE0D699E1}"/>
              </a:ext>
            </a:extLst>
          </p:cNvPr>
          <p:cNvSpPr/>
          <p:nvPr/>
        </p:nvSpPr>
        <p:spPr>
          <a:xfrm>
            <a:off x="8209644" y="2941028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CEA1F94-D747-5903-FCEA-135910AAD856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09255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8209644" y="294102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209644" y="293736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8209644" y="294102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8209644" y="294102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8212048" y="294102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210071" y="294102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209644" y="294102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209644" y="294102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8209644" y="2941028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94390C-2B8F-546D-B8E0-06129A4C5C46}"/>
              </a:ext>
            </a:extLst>
          </p:cNvPr>
          <p:cNvSpPr txBox="1"/>
          <p:nvPr/>
        </p:nvSpPr>
        <p:spPr>
          <a:xfrm>
            <a:off x="194912" y="1345888"/>
            <a:ext cx="3850038" cy="19543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70216D6-B3E1-BAAE-BFD6-9C88754C42D3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80460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4191000" y="3600450"/>
            <a:ext cx="46137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6445760" y="1345557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4485816" y="16942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473BEBF-9A82-4EC5-3806-4A742101034A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294579" y="3489325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8209644" y="2941028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8093391" y="2661333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7903510" y="302454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954485" y="326574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808300" y="279722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8375200" y="253080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513545" y="284652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577772" y="3179500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272542" y="322701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593864-2270-C13E-E535-458EA34942D0}"/>
              </a:ext>
            </a:extLst>
          </p:cNvPr>
          <p:cNvSpPr txBox="1"/>
          <p:nvPr/>
        </p:nvSpPr>
        <p:spPr>
          <a:xfrm>
            <a:off x="194912" y="1345888"/>
            <a:ext cx="3850038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204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1E0889B-3D67-92EA-8437-553DCD448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Adaptive Measurements</a:t>
            </a:r>
            <a:endParaRPr lang="en-CA" dirty="0"/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33DC9652-0D2D-604A-B6BF-94718453F90C}"/>
              </a:ext>
            </a:extLst>
          </p:cNvPr>
          <p:cNvSpPr/>
          <p:nvPr/>
        </p:nvSpPr>
        <p:spPr>
          <a:xfrm>
            <a:off x="2606849" y="155635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B1941347-27A8-2DAE-CA29-8B27A4649AAC}"/>
              </a:ext>
            </a:extLst>
          </p:cNvPr>
          <p:cNvSpPr/>
          <p:nvPr/>
        </p:nvSpPr>
        <p:spPr>
          <a:xfrm>
            <a:off x="2941095" y="151237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7ABD0B5F-B4C9-F14E-EBBC-6E3CA99C731B}"/>
              </a:ext>
            </a:extLst>
          </p:cNvPr>
          <p:cNvSpPr/>
          <p:nvPr/>
        </p:nvSpPr>
        <p:spPr>
          <a:xfrm>
            <a:off x="3309791" y="157248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7B10528C-28A3-F07F-FB12-54A4B14431FB}"/>
              </a:ext>
            </a:extLst>
          </p:cNvPr>
          <p:cNvSpPr/>
          <p:nvPr/>
        </p:nvSpPr>
        <p:spPr>
          <a:xfrm>
            <a:off x="3659426" y="143465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AC12FB2A-D0AA-CE8C-3D8D-C238CFC4EB08}"/>
              </a:ext>
            </a:extLst>
          </p:cNvPr>
          <p:cNvSpPr/>
          <p:nvPr/>
        </p:nvSpPr>
        <p:spPr>
          <a:xfrm>
            <a:off x="3925132" y="156222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9CEEF7E2-BBA2-A0A4-50B3-E07B4D2E1103}"/>
              </a:ext>
            </a:extLst>
          </p:cNvPr>
          <p:cNvSpPr/>
          <p:nvPr/>
        </p:nvSpPr>
        <p:spPr>
          <a:xfrm>
            <a:off x="4213201" y="146106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BBEA09B7-2A81-B1B5-741D-7A67A3FAB9FF}"/>
              </a:ext>
            </a:extLst>
          </p:cNvPr>
          <p:cNvSpPr/>
          <p:nvPr/>
        </p:nvSpPr>
        <p:spPr>
          <a:xfrm>
            <a:off x="4487697" y="147426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319594EC-0C91-1E55-9954-B3EB1B702698}"/>
              </a:ext>
            </a:extLst>
          </p:cNvPr>
          <p:cNvSpPr/>
          <p:nvPr/>
        </p:nvSpPr>
        <p:spPr>
          <a:xfrm>
            <a:off x="4819009" y="158128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FF6F74C3-4E94-DED3-FB2D-129E1C4DD52C}"/>
              </a:ext>
            </a:extLst>
          </p:cNvPr>
          <p:cNvSpPr/>
          <p:nvPr/>
        </p:nvSpPr>
        <p:spPr>
          <a:xfrm>
            <a:off x="5062370" y="127634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4EA7552C-FF30-4FAA-E798-65C415BBA95D}"/>
              </a:ext>
            </a:extLst>
          </p:cNvPr>
          <p:cNvSpPr/>
          <p:nvPr/>
        </p:nvSpPr>
        <p:spPr>
          <a:xfrm>
            <a:off x="5342739" y="137089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FDB5498E-CCB6-CEFB-C518-F075F077FCEE}"/>
              </a:ext>
            </a:extLst>
          </p:cNvPr>
          <p:cNvSpPr/>
          <p:nvPr/>
        </p:nvSpPr>
        <p:spPr>
          <a:xfrm>
            <a:off x="5608445" y="147278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0CB55A86-5181-CD85-7A4D-C799B18C4020}"/>
              </a:ext>
            </a:extLst>
          </p:cNvPr>
          <p:cNvSpPr/>
          <p:nvPr/>
        </p:nvSpPr>
        <p:spPr>
          <a:xfrm>
            <a:off x="2328312" y="137456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77A1E9E8-DE96-71F7-540C-CF9523291EDF}"/>
              </a:ext>
            </a:extLst>
          </p:cNvPr>
          <p:cNvSpPr/>
          <p:nvPr/>
        </p:nvSpPr>
        <p:spPr>
          <a:xfrm>
            <a:off x="5834208" y="156881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C8FCB2B8-D2BE-71FF-E75F-2918955936D7}"/>
              </a:ext>
            </a:extLst>
          </p:cNvPr>
          <p:cNvSpPr/>
          <p:nvPr/>
        </p:nvSpPr>
        <p:spPr>
          <a:xfrm>
            <a:off x="6010126" y="127634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F2BB44FB-11B2-3706-1DC7-E8E1F24D6AF8}"/>
              </a:ext>
            </a:extLst>
          </p:cNvPr>
          <p:cNvSpPr/>
          <p:nvPr/>
        </p:nvSpPr>
        <p:spPr>
          <a:xfrm>
            <a:off x="6218670" y="147059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A2A52A94-3D5F-16CA-8AB9-A8F29BCFB2C9}"/>
              </a:ext>
            </a:extLst>
          </p:cNvPr>
          <p:cNvSpPr/>
          <p:nvPr/>
        </p:nvSpPr>
        <p:spPr>
          <a:xfrm>
            <a:off x="6492797" y="134817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A5ABA499-BFBA-E0B0-4E18-1C90222DFA3C}"/>
              </a:ext>
            </a:extLst>
          </p:cNvPr>
          <p:cNvSpPr/>
          <p:nvPr/>
        </p:nvSpPr>
        <p:spPr>
          <a:xfrm>
            <a:off x="6710139" y="154901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F6151AAF-4981-9619-2FBD-97D00463E56F}"/>
              </a:ext>
            </a:extLst>
          </p:cNvPr>
          <p:cNvSpPr/>
          <p:nvPr/>
        </p:nvSpPr>
        <p:spPr>
          <a:xfrm>
            <a:off x="2606849" y="195804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A324C923-C225-A8B1-21CC-02E50FF7D55D}"/>
              </a:ext>
            </a:extLst>
          </p:cNvPr>
          <p:cNvSpPr/>
          <p:nvPr/>
        </p:nvSpPr>
        <p:spPr>
          <a:xfrm>
            <a:off x="2941095" y="191405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9D7E8DAA-48E4-9293-F623-D3B29E7DB672}"/>
              </a:ext>
            </a:extLst>
          </p:cNvPr>
          <p:cNvSpPr/>
          <p:nvPr/>
        </p:nvSpPr>
        <p:spPr>
          <a:xfrm>
            <a:off x="3309791" y="197417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5A9D49A8-5C6F-B280-D57F-927285801E4C}"/>
              </a:ext>
            </a:extLst>
          </p:cNvPr>
          <p:cNvSpPr/>
          <p:nvPr/>
        </p:nvSpPr>
        <p:spPr>
          <a:xfrm>
            <a:off x="3659426" y="18363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EDDDE54C-4686-9A9D-D2C2-511DD0C143EA}"/>
              </a:ext>
            </a:extLst>
          </p:cNvPr>
          <p:cNvSpPr/>
          <p:nvPr/>
        </p:nvSpPr>
        <p:spPr>
          <a:xfrm>
            <a:off x="3925132" y="196391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00D27931-74AB-9C75-CB47-63B508D11983}"/>
              </a:ext>
            </a:extLst>
          </p:cNvPr>
          <p:cNvSpPr/>
          <p:nvPr/>
        </p:nvSpPr>
        <p:spPr>
          <a:xfrm>
            <a:off x="4213201" y="186275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83E34A72-74BE-DC53-7266-3E68887411F8}"/>
              </a:ext>
            </a:extLst>
          </p:cNvPr>
          <p:cNvSpPr/>
          <p:nvPr/>
        </p:nvSpPr>
        <p:spPr>
          <a:xfrm>
            <a:off x="4487697" y="187595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4412BCF1-4B65-6D91-5658-E9BBE8CE6BAD}"/>
              </a:ext>
            </a:extLst>
          </p:cNvPr>
          <p:cNvSpPr/>
          <p:nvPr/>
        </p:nvSpPr>
        <p:spPr>
          <a:xfrm>
            <a:off x="4819009" y="198296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3497DE1D-567A-88D7-307A-71996EA226F7}"/>
              </a:ext>
            </a:extLst>
          </p:cNvPr>
          <p:cNvSpPr/>
          <p:nvPr/>
        </p:nvSpPr>
        <p:spPr>
          <a:xfrm>
            <a:off x="5062370" y="167803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A4FBB600-1DFA-8E0E-5326-3403F79A5814}"/>
              </a:ext>
            </a:extLst>
          </p:cNvPr>
          <p:cNvSpPr/>
          <p:nvPr/>
        </p:nvSpPr>
        <p:spPr>
          <a:xfrm>
            <a:off x="5342739" y="177258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71F526F7-7790-1A39-5AB9-176D56694276}"/>
              </a:ext>
            </a:extLst>
          </p:cNvPr>
          <p:cNvSpPr/>
          <p:nvPr/>
        </p:nvSpPr>
        <p:spPr>
          <a:xfrm>
            <a:off x="5608445" y="187447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AA739EDB-38F5-0B3C-CAE5-FA45D0D48FB7}"/>
              </a:ext>
            </a:extLst>
          </p:cNvPr>
          <p:cNvSpPr/>
          <p:nvPr/>
        </p:nvSpPr>
        <p:spPr>
          <a:xfrm>
            <a:off x="2328312" y="177625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31610B41-CF09-72D9-8FB2-86D1D58A2095}"/>
              </a:ext>
            </a:extLst>
          </p:cNvPr>
          <p:cNvSpPr/>
          <p:nvPr/>
        </p:nvSpPr>
        <p:spPr>
          <a:xfrm>
            <a:off x="5834208" y="1970500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B1CC0A92-446D-3EE5-C789-70BBA7164D3F}"/>
              </a:ext>
            </a:extLst>
          </p:cNvPr>
          <p:cNvSpPr/>
          <p:nvPr/>
        </p:nvSpPr>
        <p:spPr>
          <a:xfrm>
            <a:off x="6010126" y="167803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A6F3F07C-E8C4-9E99-AB0E-B57A64F11B91}"/>
              </a:ext>
            </a:extLst>
          </p:cNvPr>
          <p:cNvSpPr/>
          <p:nvPr/>
        </p:nvSpPr>
        <p:spPr>
          <a:xfrm>
            <a:off x="6218670" y="187227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3663AFC4-CF88-6047-A468-3026E13CB0D4}"/>
              </a:ext>
            </a:extLst>
          </p:cNvPr>
          <p:cNvSpPr/>
          <p:nvPr/>
        </p:nvSpPr>
        <p:spPr>
          <a:xfrm>
            <a:off x="6492797" y="174986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104C7E42-AB09-9612-D008-4A175BD9F51B}"/>
              </a:ext>
            </a:extLst>
          </p:cNvPr>
          <p:cNvSpPr/>
          <p:nvPr/>
        </p:nvSpPr>
        <p:spPr>
          <a:xfrm>
            <a:off x="6710139" y="195070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AB13CEEC-DE04-A464-9747-98B22EFC16CD}"/>
              </a:ext>
            </a:extLst>
          </p:cNvPr>
          <p:cNvSpPr/>
          <p:nvPr/>
        </p:nvSpPr>
        <p:spPr>
          <a:xfrm>
            <a:off x="2606849" y="236193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9BC52A70-0F0A-FF62-5BCA-803AD938CBB5}"/>
              </a:ext>
            </a:extLst>
          </p:cNvPr>
          <p:cNvSpPr/>
          <p:nvPr/>
        </p:nvSpPr>
        <p:spPr>
          <a:xfrm>
            <a:off x="2941095" y="231795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6C95C061-A988-5FA6-79FB-694FF02BF989}"/>
              </a:ext>
            </a:extLst>
          </p:cNvPr>
          <p:cNvSpPr/>
          <p:nvPr/>
        </p:nvSpPr>
        <p:spPr>
          <a:xfrm>
            <a:off x="3309791" y="237806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DBCE9FC6-4936-3BC9-665C-0B751DEE95B4}"/>
              </a:ext>
            </a:extLst>
          </p:cNvPr>
          <p:cNvSpPr/>
          <p:nvPr/>
        </p:nvSpPr>
        <p:spPr>
          <a:xfrm>
            <a:off x="3659426" y="224024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483847B2-ADF1-F69B-460A-7E2D66EAB792}"/>
              </a:ext>
            </a:extLst>
          </p:cNvPr>
          <p:cNvSpPr/>
          <p:nvPr/>
        </p:nvSpPr>
        <p:spPr>
          <a:xfrm>
            <a:off x="3925132" y="236780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D3B9A2EF-6158-31E5-7AFC-B7A4796547D5}"/>
              </a:ext>
            </a:extLst>
          </p:cNvPr>
          <p:cNvSpPr/>
          <p:nvPr/>
        </p:nvSpPr>
        <p:spPr>
          <a:xfrm>
            <a:off x="4213201" y="226664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B8706938-7A9B-0F49-BA25-34FABAF24604}"/>
              </a:ext>
            </a:extLst>
          </p:cNvPr>
          <p:cNvSpPr/>
          <p:nvPr/>
        </p:nvSpPr>
        <p:spPr>
          <a:xfrm>
            <a:off x="4487697" y="22798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C5894268-0F04-D2B0-C407-9C9BD78F2997}"/>
              </a:ext>
            </a:extLst>
          </p:cNvPr>
          <p:cNvSpPr/>
          <p:nvPr/>
        </p:nvSpPr>
        <p:spPr>
          <a:xfrm>
            <a:off x="4819009" y="238686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E6D3E1D5-4E2A-B8EA-CB59-0EDF2033D90B}"/>
              </a:ext>
            </a:extLst>
          </p:cNvPr>
          <p:cNvSpPr/>
          <p:nvPr/>
        </p:nvSpPr>
        <p:spPr>
          <a:xfrm>
            <a:off x="5062370" y="208193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BD55B107-9E0B-6092-C71A-AD534FC374EF}"/>
              </a:ext>
            </a:extLst>
          </p:cNvPr>
          <p:cNvSpPr/>
          <p:nvPr/>
        </p:nvSpPr>
        <p:spPr>
          <a:xfrm>
            <a:off x="5342739" y="217647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54854D1E-9BE6-3F87-9E86-4925DAE7C2DA}"/>
              </a:ext>
            </a:extLst>
          </p:cNvPr>
          <p:cNvSpPr/>
          <p:nvPr/>
        </p:nvSpPr>
        <p:spPr>
          <a:xfrm>
            <a:off x="5608445" y="227836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698D2D2A-604F-1A3B-DB15-3D7024D4DA19}"/>
              </a:ext>
            </a:extLst>
          </p:cNvPr>
          <p:cNvSpPr/>
          <p:nvPr/>
        </p:nvSpPr>
        <p:spPr>
          <a:xfrm>
            <a:off x="2328312" y="218014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00FE5A5A-26BD-B44C-297D-48BB86BF23D8}"/>
              </a:ext>
            </a:extLst>
          </p:cNvPr>
          <p:cNvSpPr/>
          <p:nvPr/>
        </p:nvSpPr>
        <p:spPr>
          <a:xfrm>
            <a:off x="5834208" y="237439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F406FADC-927F-3D21-A566-A55E51D930C9}"/>
              </a:ext>
            </a:extLst>
          </p:cNvPr>
          <p:cNvSpPr/>
          <p:nvPr/>
        </p:nvSpPr>
        <p:spPr>
          <a:xfrm>
            <a:off x="6010126" y="208193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EFBCAD18-9F50-5D22-007E-57565827343A}"/>
              </a:ext>
            </a:extLst>
          </p:cNvPr>
          <p:cNvSpPr/>
          <p:nvPr/>
        </p:nvSpPr>
        <p:spPr>
          <a:xfrm>
            <a:off x="6218670" y="227617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7FEB7D6B-AEB0-687D-A551-803B63FEBDE1}"/>
              </a:ext>
            </a:extLst>
          </p:cNvPr>
          <p:cNvSpPr/>
          <p:nvPr/>
        </p:nvSpPr>
        <p:spPr>
          <a:xfrm>
            <a:off x="6492797" y="215375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FDCFAA48-6ACC-990A-A574-EA5D066193CF}"/>
              </a:ext>
            </a:extLst>
          </p:cNvPr>
          <p:cNvSpPr/>
          <p:nvPr/>
        </p:nvSpPr>
        <p:spPr>
          <a:xfrm>
            <a:off x="6710139" y="235459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11485C00-3AE4-9ECB-C97B-9913F7BD1980}"/>
              </a:ext>
            </a:extLst>
          </p:cNvPr>
          <p:cNvSpPr/>
          <p:nvPr/>
        </p:nvSpPr>
        <p:spPr>
          <a:xfrm>
            <a:off x="2606849" y="284282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EF5DC48C-18B7-205B-8771-9C35EBE67110}"/>
              </a:ext>
            </a:extLst>
          </p:cNvPr>
          <p:cNvSpPr/>
          <p:nvPr/>
        </p:nvSpPr>
        <p:spPr>
          <a:xfrm>
            <a:off x="2941095" y="27988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1122D003-9BEA-7501-B41F-1ECC181D01F8}"/>
              </a:ext>
            </a:extLst>
          </p:cNvPr>
          <p:cNvSpPr/>
          <p:nvPr/>
        </p:nvSpPr>
        <p:spPr>
          <a:xfrm>
            <a:off x="3309791" y="285895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FEA593D6-F00D-0AF0-CF3D-B72651002DE4}"/>
              </a:ext>
            </a:extLst>
          </p:cNvPr>
          <p:cNvSpPr/>
          <p:nvPr/>
        </p:nvSpPr>
        <p:spPr>
          <a:xfrm>
            <a:off x="3659426" y="272113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4CB854BA-45D2-4FA6-3AAF-25DCBF86F451}"/>
              </a:ext>
            </a:extLst>
          </p:cNvPr>
          <p:cNvSpPr/>
          <p:nvPr/>
        </p:nvSpPr>
        <p:spPr>
          <a:xfrm>
            <a:off x="3925132" y="284870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0" name="Oval 259">
            <a:extLst>
              <a:ext uri="{FF2B5EF4-FFF2-40B4-BE49-F238E27FC236}">
                <a16:creationId xmlns:a16="http://schemas.microsoft.com/office/drawing/2014/main" id="{F0D56FA3-B1D7-5001-6226-33156CB8C04B}"/>
              </a:ext>
            </a:extLst>
          </p:cNvPr>
          <p:cNvSpPr/>
          <p:nvPr/>
        </p:nvSpPr>
        <p:spPr>
          <a:xfrm>
            <a:off x="4213201" y="274753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1" name="Oval 260">
            <a:extLst>
              <a:ext uri="{FF2B5EF4-FFF2-40B4-BE49-F238E27FC236}">
                <a16:creationId xmlns:a16="http://schemas.microsoft.com/office/drawing/2014/main" id="{476735B2-9B49-2EC8-1115-7892470A0540}"/>
              </a:ext>
            </a:extLst>
          </p:cNvPr>
          <p:cNvSpPr/>
          <p:nvPr/>
        </p:nvSpPr>
        <p:spPr>
          <a:xfrm>
            <a:off x="4487697" y="276073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2" name="Oval 261">
            <a:extLst>
              <a:ext uri="{FF2B5EF4-FFF2-40B4-BE49-F238E27FC236}">
                <a16:creationId xmlns:a16="http://schemas.microsoft.com/office/drawing/2014/main" id="{FEEE4934-A34A-21E3-1447-D136DECF4D4D}"/>
              </a:ext>
            </a:extLst>
          </p:cNvPr>
          <p:cNvSpPr/>
          <p:nvPr/>
        </p:nvSpPr>
        <p:spPr>
          <a:xfrm>
            <a:off x="4819009" y="286775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3" name="Oval 262">
            <a:extLst>
              <a:ext uri="{FF2B5EF4-FFF2-40B4-BE49-F238E27FC236}">
                <a16:creationId xmlns:a16="http://schemas.microsoft.com/office/drawing/2014/main" id="{D41816E0-9CD2-26DC-0A00-069996A2C1EC}"/>
              </a:ext>
            </a:extLst>
          </p:cNvPr>
          <p:cNvSpPr/>
          <p:nvPr/>
        </p:nvSpPr>
        <p:spPr>
          <a:xfrm>
            <a:off x="5062370" y="256282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75952938-098E-8C6F-8940-DA78AC167BA0}"/>
              </a:ext>
            </a:extLst>
          </p:cNvPr>
          <p:cNvSpPr/>
          <p:nvPr/>
        </p:nvSpPr>
        <p:spPr>
          <a:xfrm>
            <a:off x="5342739" y="265736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239C2565-48E0-28DE-B122-DBF9D3E50853}"/>
              </a:ext>
            </a:extLst>
          </p:cNvPr>
          <p:cNvSpPr/>
          <p:nvPr/>
        </p:nvSpPr>
        <p:spPr>
          <a:xfrm>
            <a:off x="5608445" y="275925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15D5A379-4AB4-914E-3E64-735807BE7502}"/>
              </a:ext>
            </a:extLst>
          </p:cNvPr>
          <p:cNvSpPr/>
          <p:nvPr/>
        </p:nvSpPr>
        <p:spPr>
          <a:xfrm>
            <a:off x="2328312" y="266104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A6308B8B-55FE-5A6F-4BE3-9E917ADF5957}"/>
              </a:ext>
            </a:extLst>
          </p:cNvPr>
          <p:cNvSpPr/>
          <p:nvPr/>
        </p:nvSpPr>
        <p:spPr>
          <a:xfrm>
            <a:off x="5834208" y="285528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BC5258CF-1BFC-5252-A1E2-C2474B432E9C}"/>
              </a:ext>
            </a:extLst>
          </p:cNvPr>
          <p:cNvSpPr/>
          <p:nvPr/>
        </p:nvSpPr>
        <p:spPr>
          <a:xfrm>
            <a:off x="6010126" y="256282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9" name="Oval 268">
            <a:extLst>
              <a:ext uri="{FF2B5EF4-FFF2-40B4-BE49-F238E27FC236}">
                <a16:creationId xmlns:a16="http://schemas.microsoft.com/office/drawing/2014/main" id="{E0E09483-356D-C666-650D-4060578C792F}"/>
              </a:ext>
            </a:extLst>
          </p:cNvPr>
          <p:cNvSpPr/>
          <p:nvPr/>
        </p:nvSpPr>
        <p:spPr>
          <a:xfrm>
            <a:off x="6218670" y="2757063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4C2F125E-DACC-A49C-4D0D-3EA24ADE39E7}"/>
              </a:ext>
            </a:extLst>
          </p:cNvPr>
          <p:cNvSpPr/>
          <p:nvPr/>
        </p:nvSpPr>
        <p:spPr>
          <a:xfrm>
            <a:off x="6492797" y="263464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1" name="Oval 270">
            <a:extLst>
              <a:ext uri="{FF2B5EF4-FFF2-40B4-BE49-F238E27FC236}">
                <a16:creationId xmlns:a16="http://schemas.microsoft.com/office/drawing/2014/main" id="{0C187BD7-4C51-D521-C211-453A7647C65B}"/>
              </a:ext>
            </a:extLst>
          </p:cNvPr>
          <p:cNvSpPr/>
          <p:nvPr/>
        </p:nvSpPr>
        <p:spPr>
          <a:xfrm>
            <a:off x="6710139" y="283548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2" name="Oval 271">
            <a:extLst>
              <a:ext uri="{FF2B5EF4-FFF2-40B4-BE49-F238E27FC236}">
                <a16:creationId xmlns:a16="http://schemas.microsoft.com/office/drawing/2014/main" id="{F9B382B8-0F9C-7332-4178-1AF4E2248108}"/>
              </a:ext>
            </a:extLst>
          </p:cNvPr>
          <p:cNvSpPr/>
          <p:nvPr/>
        </p:nvSpPr>
        <p:spPr>
          <a:xfrm>
            <a:off x="2606849" y="327973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3" name="Oval 272">
            <a:extLst>
              <a:ext uri="{FF2B5EF4-FFF2-40B4-BE49-F238E27FC236}">
                <a16:creationId xmlns:a16="http://schemas.microsoft.com/office/drawing/2014/main" id="{EBBAD2AE-A5C2-A329-7221-2989CB9CAE34}"/>
              </a:ext>
            </a:extLst>
          </p:cNvPr>
          <p:cNvSpPr/>
          <p:nvPr/>
        </p:nvSpPr>
        <p:spPr>
          <a:xfrm>
            <a:off x="2992580" y="333250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4" name="Oval 273">
            <a:extLst>
              <a:ext uri="{FF2B5EF4-FFF2-40B4-BE49-F238E27FC236}">
                <a16:creationId xmlns:a16="http://schemas.microsoft.com/office/drawing/2014/main" id="{6B0CDE9B-4B75-D8DB-7EBF-26A9F272AD63}"/>
              </a:ext>
            </a:extLst>
          </p:cNvPr>
          <p:cNvSpPr/>
          <p:nvPr/>
        </p:nvSpPr>
        <p:spPr>
          <a:xfrm>
            <a:off x="3307588" y="320349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A63452B8-8FBB-C384-1190-A88D0025E6C4}"/>
              </a:ext>
            </a:extLst>
          </p:cNvPr>
          <p:cNvSpPr/>
          <p:nvPr/>
        </p:nvSpPr>
        <p:spPr>
          <a:xfrm>
            <a:off x="3659426" y="315803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6" name="Oval 275">
            <a:extLst>
              <a:ext uri="{FF2B5EF4-FFF2-40B4-BE49-F238E27FC236}">
                <a16:creationId xmlns:a16="http://schemas.microsoft.com/office/drawing/2014/main" id="{73E73CA2-2253-A560-ABB2-9BBFB81B57EB}"/>
              </a:ext>
            </a:extLst>
          </p:cNvPr>
          <p:cNvSpPr/>
          <p:nvPr/>
        </p:nvSpPr>
        <p:spPr>
          <a:xfrm>
            <a:off x="3925132" y="328560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406EFF84-CEBE-0C8A-2ABB-102CDBAA71C9}"/>
              </a:ext>
            </a:extLst>
          </p:cNvPr>
          <p:cNvSpPr/>
          <p:nvPr/>
        </p:nvSpPr>
        <p:spPr>
          <a:xfrm>
            <a:off x="4213201" y="318444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1C9884FD-94E1-C9D2-4030-13A42C36521E}"/>
              </a:ext>
            </a:extLst>
          </p:cNvPr>
          <p:cNvSpPr/>
          <p:nvPr/>
        </p:nvSpPr>
        <p:spPr>
          <a:xfrm>
            <a:off x="4487697" y="319764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07169454-26D2-4D92-E52E-D16517FAF8AC}"/>
              </a:ext>
            </a:extLst>
          </p:cNvPr>
          <p:cNvSpPr/>
          <p:nvPr/>
        </p:nvSpPr>
        <p:spPr>
          <a:xfrm>
            <a:off x="4819009" y="330466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09615C62-2AAC-CAD2-3599-1DF97A8E920E}"/>
              </a:ext>
            </a:extLst>
          </p:cNvPr>
          <p:cNvSpPr/>
          <p:nvPr/>
        </p:nvSpPr>
        <p:spPr>
          <a:xfrm>
            <a:off x="5062370" y="299972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1" name="Oval 280">
            <a:extLst>
              <a:ext uri="{FF2B5EF4-FFF2-40B4-BE49-F238E27FC236}">
                <a16:creationId xmlns:a16="http://schemas.microsoft.com/office/drawing/2014/main" id="{7515D3E6-B97C-559C-88D8-56A574CA9F63}"/>
              </a:ext>
            </a:extLst>
          </p:cNvPr>
          <p:cNvSpPr/>
          <p:nvPr/>
        </p:nvSpPr>
        <p:spPr>
          <a:xfrm>
            <a:off x="5342739" y="309427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6549C444-C101-C451-59B9-33F91B956893}"/>
              </a:ext>
            </a:extLst>
          </p:cNvPr>
          <p:cNvSpPr/>
          <p:nvPr/>
        </p:nvSpPr>
        <p:spPr>
          <a:xfrm>
            <a:off x="5608445" y="319616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DED658BE-99A0-DEAF-650A-738A93B67799}"/>
              </a:ext>
            </a:extLst>
          </p:cNvPr>
          <p:cNvSpPr/>
          <p:nvPr/>
        </p:nvSpPr>
        <p:spPr>
          <a:xfrm>
            <a:off x="2328312" y="309794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E9C669EE-B2B3-E411-31F6-325452073716}"/>
              </a:ext>
            </a:extLst>
          </p:cNvPr>
          <p:cNvSpPr/>
          <p:nvPr/>
        </p:nvSpPr>
        <p:spPr>
          <a:xfrm>
            <a:off x="5834208" y="3292193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9A202A6B-7C0D-1445-9B83-E8823BDB4A9D}"/>
              </a:ext>
            </a:extLst>
          </p:cNvPr>
          <p:cNvSpPr/>
          <p:nvPr/>
        </p:nvSpPr>
        <p:spPr>
          <a:xfrm>
            <a:off x="6010126" y="299972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A321ACC9-6C6B-8DB5-AC34-64B92B95BBE9}"/>
              </a:ext>
            </a:extLst>
          </p:cNvPr>
          <p:cNvSpPr/>
          <p:nvPr/>
        </p:nvSpPr>
        <p:spPr>
          <a:xfrm>
            <a:off x="6218670" y="3193970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B2A2BEFD-B59D-AECF-268C-9E6E9B0A5E1C}"/>
              </a:ext>
            </a:extLst>
          </p:cNvPr>
          <p:cNvSpPr/>
          <p:nvPr/>
        </p:nvSpPr>
        <p:spPr>
          <a:xfrm>
            <a:off x="6492797" y="307155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175FD9E9-8C01-A778-E977-B8AB40DD8CA6}"/>
              </a:ext>
            </a:extLst>
          </p:cNvPr>
          <p:cNvSpPr/>
          <p:nvPr/>
        </p:nvSpPr>
        <p:spPr>
          <a:xfrm>
            <a:off x="6710139" y="327239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EC0DF469-DF1D-9019-5FE7-58E399B81E04}"/>
              </a:ext>
            </a:extLst>
          </p:cNvPr>
          <p:cNvSpPr/>
          <p:nvPr/>
        </p:nvSpPr>
        <p:spPr>
          <a:xfrm>
            <a:off x="2606849" y="374422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3EA68A14-37E0-CD1D-67B1-E735B6FBDC86}"/>
              </a:ext>
            </a:extLst>
          </p:cNvPr>
          <p:cNvSpPr/>
          <p:nvPr/>
        </p:nvSpPr>
        <p:spPr>
          <a:xfrm>
            <a:off x="2941095" y="370023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65F22DC1-3A18-C72A-664A-7B38230741C7}"/>
              </a:ext>
            </a:extLst>
          </p:cNvPr>
          <p:cNvSpPr/>
          <p:nvPr/>
        </p:nvSpPr>
        <p:spPr>
          <a:xfrm>
            <a:off x="3314909" y="369339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42E8469B-AF00-21AE-960B-933698DF5CEA}"/>
              </a:ext>
            </a:extLst>
          </p:cNvPr>
          <p:cNvSpPr/>
          <p:nvPr/>
        </p:nvSpPr>
        <p:spPr>
          <a:xfrm>
            <a:off x="3659426" y="362252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91173B3E-C443-737F-6000-BB0E9173B8CE}"/>
              </a:ext>
            </a:extLst>
          </p:cNvPr>
          <p:cNvSpPr/>
          <p:nvPr/>
        </p:nvSpPr>
        <p:spPr>
          <a:xfrm>
            <a:off x="3925132" y="375009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E6494347-F7A4-C07F-0465-68DCC8A6511A}"/>
              </a:ext>
            </a:extLst>
          </p:cNvPr>
          <p:cNvSpPr/>
          <p:nvPr/>
        </p:nvSpPr>
        <p:spPr>
          <a:xfrm>
            <a:off x="4213201" y="364893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066DEC7B-A0FA-4BAE-D772-A90BD4438CA2}"/>
              </a:ext>
            </a:extLst>
          </p:cNvPr>
          <p:cNvSpPr/>
          <p:nvPr/>
        </p:nvSpPr>
        <p:spPr>
          <a:xfrm>
            <a:off x="4487697" y="366213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7FB026C1-7D80-AD24-3CFB-4A919D7E75E6}"/>
              </a:ext>
            </a:extLst>
          </p:cNvPr>
          <p:cNvSpPr/>
          <p:nvPr/>
        </p:nvSpPr>
        <p:spPr>
          <a:xfrm>
            <a:off x="4811670" y="371490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7317CC26-BB6C-7E4E-A130-B50445F8DCF1}"/>
              </a:ext>
            </a:extLst>
          </p:cNvPr>
          <p:cNvSpPr/>
          <p:nvPr/>
        </p:nvSpPr>
        <p:spPr>
          <a:xfrm>
            <a:off x="5062370" y="346421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97920255-8C72-6446-F5A4-70F59D9C6E2E}"/>
              </a:ext>
            </a:extLst>
          </p:cNvPr>
          <p:cNvSpPr/>
          <p:nvPr/>
        </p:nvSpPr>
        <p:spPr>
          <a:xfrm>
            <a:off x="5342739" y="355876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DB5CE9C9-B0F4-25A3-05DB-31B876C1867F}"/>
              </a:ext>
            </a:extLst>
          </p:cNvPr>
          <p:cNvSpPr/>
          <p:nvPr/>
        </p:nvSpPr>
        <p:spPr>
          <a:xfrm>
            <a:off x="5608445" y="3660653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A74C5E68-9EB7-7183-5F82-5B66A45DAA95}"/>
              </a:ext>
            </a:extLst>
          </p:cNvPr>
          <p:cNvSpPr/>
          <p:nvPr/>
        </p:nvSpPr>
        <p:spPr>
          <a:xfrm>
            <a:off x="2328312" y="356243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A27CFD4D-48BD-ED91-FE9E-C6B5F04F6179}"/>
              </a:ext>
            </a:extLst>
          </p:cNvPr>
          <p:cNvSpPr/>
          <p:nvPr/>
        </p:nvSpPr>
        <p:spPr>
          <a:xfrm>
            <a:off x="5834208" y="375668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43F2F176-401B-4724-9738-6FC500CA8E1A}"/>
              </a:ext>
            </a:extLst>
          </p:cNvPr>
          <p:cNvSpPr/>
          <p:nvPr/>
        </p:nvSpPr>
        <p:spPr>
          <a:xfrm>
            <a:off x="6010126" y="346421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7F907F6D-236B-D828-6F20-3EA5A40E98C2}"/>
              </a:ext>
            </a:extLst>
          </p:cNvPr>
          <p:cNvSpPr/>
          <p:nvPr/>
        </p:nvSpPr>
        <p:spPr>
          <a:xfrm>
            <a:off x="6218670" y="365845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CBC22176-601C-C54C-BAF3-F0729B9A8515}"/>
              </a:ext>
            </a:extLst>
          </p:cNvPr>
          <p:cNvSpPr/>
          <p:nvPr/>
        </p:nvSpPr>
        <p:spPr>
          <a:xfrm>
            <a:off x="6492797" y="353604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868A701A-5A3D-3E62-8BA5-7D2F135FFD73}"/>
              </a:ext>
            </a:extLst>
          </p:cNvPr>
          <p:cNvSpPr/>
          <p:nvPr/>
        </p:nvSpPr>
        <p:spPr>
          <a:xfrm>
            <a:off x="6710139" y="373688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4A885C40-4F0E-B05E-EB97-184FBF8CB417}"/>
              </a:ext>
            </a:extLst>
          </p:cNvPr>
          <p:cNvSpPr/>
          <p:nvPr/>
        </p:nvSpPr>
        <p:spPr>
          <a:xfrm>
            <a:off x="2606849" y="422229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7" name="Oval 306">
            <a:extLst>
              <a:ext uri="{FF2B5EF4-FFF2-40B4-BE49-F238E27FC236}">
                <a16:creationId xmlns:a16="http://schemas.microsoft.com/office/drawing/2014/main" id="{F6DD451E-0CF1-BFAA-AF1E-CCAF2FBFB6CD}"/>
              </a:ext>
            </a:extLst>
          </p:cNvPr>
          <p:cNvSpPr/>
          <p:nvPr/>
        </p:nvSpPr>
        <p:spPr>
          <a:xfrm>
            <a:off x="2941095" y="417830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5D357390-B7CA-0833-D22D-83A4E1BC7D48}"/>
              </a:ext>
            </a:extLst>
          </p:cNvPr>
          <p:cNvSpPr/>
          <p:nvPr/>
        </p:nvSpPr>
        <p:spPr>
          <a:xfrm>
            <a:off x="3281565" y="417429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1D61BAED-01F6-9C0F-B84B-E85C5B114EA1}"/>
              </a:ext>
            </a:extLst>
          </p:cNvPr>
          <p:cNvSpPr/>
          <p:nvPr/>
        </p:nvSpPr>
        <p:spPr>
          <a:xfrm>
            <a:off x="3659426" y="410059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F938FC1D-2981-40D7-7FA3-CCE97D43A301}"/>
              </a:ext>
            </a:extLst>
          </p:cNvPr>
          <p:cNvSpPr/>
          <p:nvPr/>
        </p:nvSpPr>
        <p:spPr>
          <a:xfrm>
            <a:off x="3925132" y="422816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C1282AA9-8960-0A1C-ED0F-6EB682031D69}"/>
              </a:ext>
            </a:extLst>
          </p:cNvPr>
          <p:cNvSpPr/>
          <p:nvPr/>
        </p:nvSpPr>
        <p:spPr>
          <a:xfrm>
            <a:off x="4213201" y="412700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2" name="Oval 311">
            <a:extLst>
              <a:ext uri="{FF2B5EF4-FFF2-40B4-BE49-F238E27FC236}">
                <a16:creationId xmlns:a16="http://schemas.microsoft.com/office/drawing/2014/main" id="{18B051E7-54C6-DC79-1E3F-31328CD4A627}"/>
              </a:ext>
            </a:extLst>
          </p:cNvPr>
          <p:cNvSpPr/>
          <p:nvPr/>
        </p:nvSpPr>
        <p:spPr>
          <a:xfrm>
            <a:off x="4487697" y="414020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B871249B-32C4-5EA7-CAE6-06CB3726BA05}"/>
              </a:ext>
            </a:extLst>
          </p:cNvPr>
          <p:cNvSpPr/>
          <p:nvPr/>
        </p:nvSpPr>
        <p:spPr>
          <a:xfrm>
            <a:off x="4819009" y="424721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115E3B1F-339E-1B60-E8F7-AEA5DF96C928}"/>
              </a:ext>
            </a:extLst>
          </p:cNvPr>
          <p:cNvSpPr/>
          <p:nvPr/>
        </p:nvSpPr>
        <p:spPr>
          <a:xfrm>
            <a:off x="5062370" y="394228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1E8F73B4-2AF0-E441-ECAC-EE3785CD3AAB}"/>
              </a:ext>
            </a:extLst>
          </p:cNvPr>
          <p:cNvSpPr/>
          <p:nvPr/>
        </p:nvSpPr>
        <p:spPr>
          <a:xfrm>
            <a:off x="5342739" y="403683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53EC4A18-7C4A-E18F-562D-F923FB14B369}"/>
              </a:ext>
            </a:extLst>
          </p:cNvPr>
          <p:cNvSpPr/>
          <p:nvPr/>
        </p:nvSpPr>
        <p:spPr>
          <a:xfrm>
            <a:off x="5608445" y="4138723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8DBC1A9A-8EC9-34D5-474C-4BF01AA1EA67}"/>
              </a:ext>
            </a:extLst>
          </p:cNvPr>
          <p:cNvSpPr/>
          <p:nvPr/>
        </p:nvSpPr>
        <p:spPr>
          <a:xfrm>
            <a:off x="2328312" y="404050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F61959A3-D597-6FDE-94FD-203CD05EE030}"/>
              </a:ext>
            </a:extLst>
          </p:cNvPr>
          <p:cNvSpPr/>
          <p:nvPr/>
        </p:nvSpPr>
        <p:spPr>
          <a:xfrm>
            <a:off x="5834208" y="423475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DEA00656-BB6E-8BFA-CCEA-990EE5E7379A}"/>
              </a:ext>
            </a:extLst>
          </p:cNvPr>
          <p:cNvSpPr/>
          <p:nvPr/>
        </p:nvSpPr>
        <p:spPr>
          <a:xfrm>
            <a:off x="6010126" y="394228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D468FC3E-8B84-F829-18BE-3782D26631F3}"/>
              </a:ext>
            </a:extLst>
          </p:cNvPr>
          <p:cNvSpPr/>
          <p:nvPr/>
        </p:nvSpPr>
        <p:spPr>
          <a:xfrm>
            <a:off x="6218670" y="413652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43C6A4CF-E14A-9D61-C111-C982E81F3A49}"/>
              </a:ext>
            </a:extLst>
          </p:cNvPr>
          <p:cNvSpPr/>
          <p:nvPr/>
        </p:nvSpPr>
        <p:spPr>
          <a:xfrm>
            <a:off x="6492797" y="401411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E10FB92A-3900-A138-F2B1-7D64FC9672E5}"/>
              </a:ext>
            </a:extLst>
          </p:cNvPr>
          <p:cNvSpPr/>
          <p:nvPr/>
        </p:nvSpPr>
        <p:spPr>
          <a:xfrm>
            <a:off x="6710139" y="421495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D44F421E-C38D-9F82-898D-DA83309E1075}"/>
              </a:ext>
            </a:extLst>
          </p:cNvPr>
          <p:cNvSpPr/>
          <p:nvPr/>
        </p:nvSpPr>
        <p:spPr>
          <a:xfrm>
            <a:off x="2606849" y="467376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FE6C3DD0-C1FB-7C4C-672A-9E7DB21D6B72}"/>
              </a:ext>
            </a:extLst>
          </p:cNvPr>
          <p:cNvSpPr/>
          <p:nvPr/>
        </p:nvSpPr>
        <p:spPr>
          <a:xfrm>
            <a:off x="2941095" y="462978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8DA6BE4F-82D2-FD38-8EF6-8CB76AA14FC5}"/>
              </a:ext>
            </a:extLst>
          </p:cNvPr>
          <p:cNvSpPr/>
          <p:nvPr/>
        </p:nvSpPr>
        <p:spPr>
          <a:xfrm>
            <a:off x="3309791" y="468989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6" name="Oval 325">
            <a:extLst>
              <a:ext uri="{FF2B5EF4-FFF2-40B4-BE49-F238E27FC236}">
                <a16:creationId xmlns:a16="http://schemas.microsoft.com/office/drawing/2014/main" id="{06A81923-62DA-98BA-7F8E-6F671B139E61}"/>
              </a:ext>
            </a:extLst>
          </p:cNvPr>
          <p:cNvSpPr/>
          <p:nvPr/>
        </p:nvSpPr>
        <p:spPr>
          <a:xfrm>
            <a:off x="3659426" y="446558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CEAE2624-69BE-399F-136C-44B9ACB13B17}"/>
              </a:ext>
            </a:extLst>
          </p:cNvPr>
          <p:cNvSpPr/>
          <p:nvPr/>
        </p:nvSpPr>
        <p:spPr>
          <a:xfrm>
            <a:off x="3925132" y="467963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EB39DEAF-7809-BD28-78AE-34DF34FE80EA}"/>
              </a:ext>
            </a:extLst>
          </p:cNvPr>
          <p:cNvSpPr/>
          <p:nvPr/>
        </p:nvSpPr>
        <p:spPr>
          <a:xfrm>
            <a:off x="4213201" y="457847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9" name="Oval 328">
            <a:extLst>
              <a:ext uri="{FF2B5EF4-FFF2-40B4-BE49-F238E27FC236}">
                <a16:creationId xmlns:a16="http://schemas.microsoft.com/office/drawing/2014/main" id="{3729D9EB-3D89-106F-0F6E-BC7D1409C424}"/>
              </a:ext>
            </a:extLst>
          </p:cNvPr>
          <p:cNvSpPr/>
          <p:nvPr/>
        </p:nvSpPr>
        <p:spPr>
          <a:xfrm>
            <a:off x="4487697" y="459167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D6D2AC50-E42B-1858-C03D-6F09CEE456F2}"/>
              </a:ext>
            </a:extLst>
          </p:cNvPr>
          <p:cNvSpPr/>
          <p:nvPr/>
        </p:nvSpPr>
        <p:spPr>
          <a:xfrm>
            <a:off x="4819009" y="469868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87A8ABC8-FF09-395C-38FD-1CB10F74A352}"/>
              </a:ext>
            </a:extLst>
          </p:cNvPr>
          <p:cNvSpPr/>
          <p:nvPr/>
        </p:nvSpPr>
        <p:spPr>
          <a:xfrm>
            <a:off x="5062370" y="439375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CADF6481-F60C-667F-209E-E402F8755B24}"/>
              </a:ext>
            </a:extLst>
          </p:cNvPr>
          <p:cNvSpPr/>
          <p:nvPr/>
        </p:nvSpPr>
        <p:spPr>
          <a:xfrm>
            <a:off x="5342739" y="4488303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E5B07618-E359-ED17-F0D0-DC61A93689DD}"/>
              </a:ext>
            </a:extLst>
          </p:cNvPr>
          <p:cNvSpPr/>
          <p:nvPr/>
        </p:nvSpPr>
        <p:spPr>
          <a:xfrm>
            <a:off x="5608445" y="459019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0AE90BE6-190A-4600-BD88-C25E2FAC8A80}"/>
              </a:ext>
            </a:extLst>
          </p:cNvPr>
          <p:cNvSpPr/>
          <p:nvPr/>
        </p:nvSpPr>
        <p:spPr>
          <a:xfrm>
            <a:off x="2328312" y="449197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5" name="Oval 334">
            <a:extLst>
              <a:ext uri="{FF2B5EF4-FFF2-40B4-BE49-F238E27FC236}">
                <a16:creationId xmlns:a16="http://schemas.microsoft.com/office/drawing/2014/main" id="{F6FA04D9-1A54-9BF2-88ED-2AFC80550AB3}"/>
              </a:ext>
            </a:extLst>
          </p:cNvPr>
          <p:cNvSpPr/>
          <p:nvPr/>
        </p:nvSpPr>
        <p:spPr>
          <a:xfrm>
            <a:off x="5834208" y="468622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6" name="Oval 335">
            <a:extLst>
              <a:ext uri="{FF2B5EF4-FFF2-40B4-BE49-F238E27FC236}">
                <a16:creationId xmlns:a16="http://schemas.microsoft.com/office/drawing/2014/main" id="{BDDBD604-F1D2-A9A1-4A49-04C64DBF8105}"/>
              </a:ext>
            </a:extLst>
          </p:cNvPr>
          <p:cNvSpPr/>
          <p:nvPr/>
        </p:nvSpPr>
        <p:spPr>
          <a:xfrm>
            <a:off x="6010126" y="439375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7" name="Oval 336">
            <a:extLst>
              <a:ext uri="{FF2B5EF4-FFF2-40B4-BE49-F238E27FC236}">
                <a16:creationId xmlns:a16="http://schemas.microsoft.com/office/drawing/2014/main" id="{2F927DCD-E5E3-8F1C-9DDF-7B3B8E2E594F}"/>
              </a:ext>
            </a:extLst>
          </p:cNvPr>
          <p:cNvSpPr/>
          <p:nvPr/>
        </p:nvSpPr>
        <p:spPr>
          <a:xfrm>
            <a:off x="6218670" y="458799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8" name="Oval 337">
            <a:extLst>
              <a:ext uri="{FF2B5EF4-FFF2-40B4-BE49-F238E27FC236}">
                <a16:creationId xmlns:a16="http://schemas.microsoft.com/office/drawing/2014/main" id="{9EC19696-AD43-4E07-A009-BC18E634FD4A}"/>
              </a:ext>
            </a:extLst>
          </p:cNvPr>
          <p:cNvSpPr/>
          <p:nvPr/>
        </p:nvSpPr>
        <p:spPr>
          <a:xfrm>
            <a:off x="6492797" y="446558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9" name="Oval 338">
            <a:extLst>
              <a:ext uri="{FF2B5EF4-FFF2-40B4-BE49-F238E27FC236}">
                <a16:creationId xmlns:a16="http://schemas.microsoft.com/office/drawing/2014/main" id="{F3D6EA33-275B-9F21-72F5-CCF1B243CD46}"/>
              </a:ext>
            </a:extLst>
          </p:cNvPr>
          <p:cNvSpPr/>
          <p:nvPr/>
        </p:nvSpPr>
        <p:spPr>
          <a:xfrm>
            <a:off x="6710139" y="466642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id="{0544BFCF-CCF5-8171-D5DE-F48179CC1DBB}"/>
              </a:ext>
            </a:extLst>
          </p:cNvPr>
          <p:cNvSpPr/>
          <p:nvPr/>
        </p:nvSpPr>
        <p:spPr>
          <a:xfrm>
            <a:off x="2606849" y="507545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1" name="Oval 340">
            <a:extLst>
              <a:ext uri="{FF2B5EF4-FFF2-40B4-BE49-F238E27FC236}">
                <a16:creationId xmlns:a16="http://schemas.microsoft.com/office/drawing/2014/main" id="{3461E02C-FF56-8C8F-BFEC-2719BC416652}"/>
              </a:ext>
            </a:extLst>
          </p:cNvPr>
          <p:cNvSpPr/>
          <p:nvPr/>
        </p:nvSpPr>
        <p:spPr>
          <a:xfrm>
            <a:off x="2941095" y="503146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2" name="Oval 341">
            <a:extLst>
              <a:ext uri="{FF2B5EF4-FFF2-40B4-BE49-F238E27FC236}">
                <a16:creationId xmlns:a16="http://schemas.microsoft.com/office/drawing/2014/main" id="{007573A5-600D-A784-40FC-C868E7119EB1}"/>
              </a:ext>
            </a:extLst>
          </p:cNvPr>
          <p:cNvSpPr/>
          <p:nvPr/>
        </p:nvSpPr>
        <p:spPr>
          <a:xfrm>
            <a:off x="3346801" y="501900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3" name="Oval 342">
            <a:extLst>
              <a:ext uri="{FF2B5EF4-FFF2-40B4-BE49-F238E27FC236}">
                <a16:creationId xmlns:a16="http://schemas.microsoft.com/office/drawing/2014/main" id="{DBCD5F96-3AF7-AA31-5907-1B9B6213F8CB}"/>
              </a:ext>
            </a:extLst>
          </p:cNvPr>
          <p:cNvSpPr/>
          <p:nvPr/>
        </p:nvSpPr>
        <p:spPr>
          <a:xfrm>
            <a:off x="3659426" y="495375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4" name="Oval 343">
            <a:extLst>
              <a:ext uri="{FF2B5EF4-FFF2-40B4-BE49-F238E27FC236}">
                <a16:creationId xmlns:a16="http://schemas.microsoft.com/office/drawing/2014/main" id="{0840C24C-1421-E7CE-79F2-376CE8DE942C}"/>
              </a:ext>
            </a:extLst>
          </p:cNvPr>
          <p:cNvSpPr/>
          <p:nvPr/>
        </p:nvSpPr>
        <p:spPr>
          <a:xfrm>
            <a:off x="3925132" y="508132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5" name="Oval 344">
            <a:extLst>
              <a:ext uri="{FF2B5EF4-FFF2-40B4-BE49-F238E27FC236}">
                <a16:creationId xmlns:a16="http://schemas.microsoft.com/office/drawing/2014/main" id="{24A9FDE8-5AA8-6D46-D4DB-62724F46A57A}"/>
              </a:ext>
            </a:extLst>
          </p:cNvPr>
          <p:cNvSpPr/>
          <p:nvPr/>
        </p:nvSpPr>
        <p:spPr>
          <a:xfrm>
            <a:off x="4213201" y="498016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6" name="Oval 345">
            <a:extLst>
              <a:ext uri="{FF2B5EF4-FFF2-40B4-BE49-F238E27FC236}">
                <a16:creationId xmlns:a16="http://schemas.microsoft.com/office/drawing/2014/main" id="{B0D0B5DC-029E-D0F7-2D9B-D518A909690C}"/>
              </a:ext>
            </a:extLst>
          </p:cNvPr>
          <p:cNvSpPr/>
          <p:nvPr/>
        </p:nvSpPr>
        <p:spPr>
          <a:xfrm>
            <a:off x="4487697" y="499335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7" name="Oval 346">
            <a:extLst>
              <a:ext uri="{FF2B5EF4-FFF2-40B4-BE49-F238E27FC236}">
                <a16:creationId xmlns:a16="http://schemas.microsoft.com/office/drawing/2014/main" id="{765EFFD4-1740-08AB-FDDC-9096A56488B1}"/>
              </a:ext>
            </a:extLst>
          </p:cNvPr>
          <p:cNvSpPr/>
          <p:nvPr/>
        </p:nvSpPr>
        <p:spPr>
          <a:xfrm>
            <a:off x="4819009" y="510037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8" name="Oval 347">
            <a:extLst>
              <a:ext uri="{FF2B5EF4-FFF2-40B4-BE49-F238E27FC236}">
                <a16:creationId xmlns:a16="http://schemas.microsoft.com/office/drawing/2014/main" id="{C6B36D1C-F06E-B7ED-8961-125D8007AE26}"/>
              </a:ext>
            </a:extLst>
          </p:cNvPr>
          <p:cNvSpPr/>
          <p:nvPr/>
        </p:nvSpPr>
        <p:spPr>
          <a:xfrm>
            <a:off x="5062370" y="479544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9" name="Oval 348">
            <a:extLst>
              <a:ext uri="{FF2B5EF4-FFF2-40B4-BE49-F238E27FC236}">
                <a16:creationId xmlns:a16="http://schemas.microsoft.com/office/drawing/2014/main" id="{714FE00A-387C-BC89-E740-2D6F58E2886F}"/>
              </a:ext>
            </a:extLst>
          </p:cNvPr>
          <p:cNvSpPr/>
          <p:nvPr/>
        </p:nvSpPr>
        <p:spPr>
          <a:xfrm>
            <a:off x="5342739" y="488998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0" name="Oval 349">
            <a:extLst>
              <a:ext uri="{FF2B5EF4-FFF2-40B4-BE49-F238E27FC236}">
                <a16:creationId xmlns:a16="http://schemas.microsoft.com/office/drawing/2014/main" id="{0AFD52B7-F0DA-FEBB-F1D2-E777F7CA132A}"/>
              </a:ext>
            </a:extLst>
          </p:cNvPr>
          <p:cNvSpPr/>
          <p:nvPr/>
        </p:nvSpPr>
        <p:spPr>
          <a:xfrm>
            <a:off x="5608445" y="499188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1" name="Oval 350">
            <a:extLst>
              <a:ext uri="{FF2B5EF4-FFF2-40B4-BE49-F238E27FC236}">
                <a16:creationId xmlns:a16="http://schemas.microsoft.com/office/drawing/2014/main" id="{B364D90F-D15A-12E5-CF43-548A7A0DBA7B}"/>
              </a:ext>
            </a:extLst>
          </p:cNvPr>
          <p:cNvSpPr/>
          <p:nvPr/>
        </p:nvSpPr>
        <p:spPr>
          <a:xfrm>
            <a:off x="2328312" y="489366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2" name="Oval 351">
            <a:extLst>
              <a:ext uri="{FF2B5EF4-FFF2-40B4-BE49-F238E27FC236}">
                <a16:creationId xmlns:a16="http://schemas.microsoft.com/office/drawing/2014/main" id="{CDC535F8-C2F3-2A8E-E3AB-134141D09724}"/>
              </a:ext>
            </a:extLst>
          </p:cNvPr>
          <p:cNvSpPr/>
          <p:nvPr/>
        </p:nvSpPr>
        <p:spPr>
          <a:xfrm>
            <a:off x="5834208" y="508790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3" name="Oval 352">
            <a:extLst>
              <a:ext uri="{FF2B5EF4-FFF2-40B4-BE49-F238E27FC236}">
                <a16:creationId xmlns:a16="http://schemas.microsoft.com/office/drawing/2014/main" id="{E20121D8-4304-9366-29A2-CB072930F8D4}"/>
              </a:ext>
            </a:extLst>
          </p:cNvPr>
          <p:cNvSpPr/>
          <p:nvPr/>
        </p:nvSpPr>
        <p:spPr>
          <a:xfrm>
            <a:off x="6010126" y="479544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4" name="Oval 353">
            <a:extLst>
              <a:ext uri="{FF2B5EF4-FFF2-40B4-BE49-F238E27FC236}">
                <a16:creationId xmlns:a16="http://schemas.microsoft.com/office/drawing/2014/main" id="{F0915C55-98F4-E501-F3DF-69B526DE3982}"/>
              </a:ext>
            </a:extLst>
          </p:cNvPr>
          <p:cNvSpPr/>
          <p:nvPr/>
        </p:nvSpPr>
        <p:spPr>
          <a:xfrm>
            <a:off x="6218670" y="498968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5" name="Oval 354">
            <a:extLst>
              <a:ext uri="{FF2B5EF4-FFF2-40B4-BE49-F238E27FC236}">
                <a16:creationId xmlns:a16="http://schemas.microsoft.com/office/drawing/2014/main" id="{42006B7D-412A-B916-1B34-754684169C98}"/>
              </a:ext>
            </a:extLst>
          </p:cNvPr>
          <p:cNvSpPr/>
          <p:nvPr/>
        </p:nvSpPr>
        <p:spPr>
          <a:xfrm>
            <a:off x="6492797" y="4867270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6" name="Oval 355">
            <a:extLst>
              <a:ext uri="{FF2B5EF4-FFF2-40B4-BE49-F238E27FC236}">
                <a16:creationId xmlns:a16="http://schemas.microsoft.com/office/drawing/2014/main" id="{C1D46DE4-C7EA-7377-7D86-C98B5FC44FFF}"/>
              </a:ext>
            </a:extLst>
          </p:cNvPr>
          <p:cNvSpPr/>
          <p:nvPr/>
        </p:nvSpPr>
        <p:spPr>
          <a:xfrm>
            <a:off x="6710139" y="5068110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7" name="Oval 356">
            <a:extLst>
              <a:ext uri="{FF2B5EF4-FFF2-40B4-BE49-F238E27FC236}">
                <a16:creationId xmlns:a16="http://schemas.microsoft.com/office/drawing/2014/main" id="{AA745A01-56DE-2444-DFF3-3083DCAFC9CF}"/>
              </a:ext>
            </a:extLst>
          </p:cNvPr>
          <p:cNvSpPr/>
          <p:nvPr/>
        </p:nvSpPr>
        <p:spPr>
          <a:xfrm>
            <a:off x="2606849" y="547934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8" name="Oval 357">
            <a:extLst>
              <a:ext uri="{FF2B5EF4-FFF2-40B4-BE49-F238E27FC236}">
                <a16:creationId xmlns:a16="http://schemas.microsoft.com/office/drawing/2014/main" id="{D1C72188-9190-2DEC-D101-573E0CAFD881}"/>
              </a:ext>
            </a:extLst>
          </p:cNvPr>
          <p:cNvSpPr/>
          <p:nvPr/>
        </p:nvSpPr>
        <p:spPr>
          <a:xfrm>
            <a:off x="2941095" y="543536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9" name="Oval 358">
            <a:extLst>
              <a:ext uri="{FF2B5EF4-FFF2-40B4-BE49-F238E27FC236}">
                <a16:creationId xmlns:a16="http://schemas.microsoft.com/office/drawing/2014/main" id="{D271EC9F-A73B-46F4-4E15-55646C70E812}"/>
              </a:ext>
            </a:extLst>
          </p:cNvPr>
          <p:cNvSpPr/>
          <p:nvPr/>
        </p:nvSpPr>
        <p:spPr>
          <a:xfrm>
            <a:off x="3309791" y="549547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0" name="Oval 359">
            <a:extLst>
              <a:ext uri="{FF2B5EF4-FFF2-40B4-BE49-F238E27FC236}">
                <a16:creationId xmlns:a16="http://schemas.microsoft.com/office/drawing/2014/main" id="{6A0997CE-9FBB-1EA3-F644-701CA839C6F9}"/>
              </a:ext>
            </a:extLst>
          </p:cNvPr>
          <p:cNvSpPr/>
          <p:nvPr/>
        </p:nvSpPr>
        <p:spPr>
          <a:xfrm>
            <a:off x="3659426" y="535764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1" name="Oval 360">
            <a:extLst>
              <a:ext uri="{FF2B5EF4-FFF2-40B4-BE49-F238E27FC236}">
                <a16:creationId xmlns:a16="http://schemas.microsoft.com/office/drawing/2014/main" id="{84EE3CC3-3A26-9C5F-5474-ABD23F23CE67}"/>
              </a:ext>
            </a:extLst>
          </p:cNvPr>
          <p:cNvSpPr/>
          <p:nvPr/>
        </p:nvSpPr>
        <p:spPr>
          <a:xfrm>
            <a:off x="3925132" y="548521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2" name="Oval 361">
            <a:extLst>
              <a:ext uri="{FF2B5EF4-FFF2-40B4-BE49-F238E27FC236}">
                <a16:creationId xmlns:a16="http://schemas.microsoft.com/office/drawing/2014/main" id="{1566688C-89F6-1622-06D6-DFCCD8D1ABE5}"/>
              </a:ext>
            </a:extLst>
          </p:cNvPr>
          <p:cNvSpPr/>
          <p:nvPr/>
        </p:nvSpPr>
        <p:spPr>
          <a:xfrm>
            <a:off x="4213201" y="538405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3" name="Oval 362">
            <a:extLst>
              <a:ext uri="{FF2B5EF4-FFF2-40B4-BE49-F238E27FC236}">
                <a16:creationId xmlns:a16="http://schemas.microsoft.com/office/drawing/2014/main" id="{BC9CD8DF-6B61-4260-14FC-77112B3E22CE}"/>
              </a:ext>
            </a:extLst>
          </p:cNvPr>
          <p:cNvSpPr/>
          <p:nvPr/>
        </p:nvSpPr>
        <p:spPr>
          <a:xfrm>
            <a:off x="4487697" y="539725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EDA455C6-EAD2-4762-A242-F25A6F162AAA}"/>
              </a:ext>
            </a:extLst>
          </p:cNvPr>
          <p:cNvSpPr/>
          <p:nvPr/>
        </p:nvSpPr>
        <p:spPr>
          <a:xfrm>
            <a:off x="4819009" y="550427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5" name="Oval 364">
            <a:extLst>
              <a:ext uri="{FF2B5EF4-FFF2-40B4-BE49-F238E27FC236}">
                <a16:creationId xmlns:a16="http://schemas.microsoft.com/office/drawing/2014/main" id="{CCD798B0-4AC2-FD84-6741-7ACE38DF24FB}"/>
              </a:ext>
            </a:extLst>
          </p:cNvPr>
          <p:cNvSpPr/>
          <p:nvPr/>
        </p:nvSpPr>
        <p:spPr>
          <a:xfrm>
            <a:off x="5062370" y="519934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8B5533C0-BE45-156D-1683-D4F67D3EC9F7}"/>
              </a:ext>
            </a:extLst>
          </p:cNvPr>
          <p:cNvSpPr/>
          <p:nvPr/>
        </p:nvSpPr>
        <p:spPr>
          <a:xfrm>
            <a:off x="5342739" y="529388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7" name="Oval 366">
            <a:extLst>
              <a:ext uri="{FF2B5EF4-FFF2-40B4-BE49-F238E27FC236}">
                <a16:creationId xmlns:a16="http://schemas.microsoft.com/office/drawing/2014/main" id="{38A792BE-6E56-7971-6DD3-59631C91CEB0}"/>
              </a:ext>
            </a:extLst>
          </p:cNvPr>
          <p:cNvSpPr/>
          <p:nvPr/>
        </p:nvSpPr>
        <p:spPr>
          <a:xfrm>
            <a:off x="5608445" y="539577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8" name="Oval 367">
            <a:extLst>
              <a:ext uri="{FF2B5EF4-FFF2-40B4-BE49-F238E27FC236}">
                <a16:creationId xmlns:a16="http://schemas.microsoft.com/office/drawing/2014/main" id="{87801E48-81CD-CA00-D48C-9D96B9BDA055}"/>
              </a:ext>
            </a:extLst>
          </p:cNvPr>
          <p:cNvSpPr/>
          <p:nvPr/>
        </p:nvSpPr>
        <p:spPr>
          <a:xfrm>
            <a:off x="2328312" y="529755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9" name="Oval 368">
            <a:extLst>
              <a:ext uri="{FF2B5EF4-FFF2-40B4-BE49-F238E27FC236}">
                <a16:creationId xmlns:a16="http://schemas.microsoft.com/office/drawing/2014/main" id="{4D5DF317-92E6-786B-5484-2D019230DCB1}"/>
              </a:ext>
            </a:extLst>
          </p:cNvPr>
          <p:cNvSpPr/>
          <p:nvPr/>
        </p:nvSpPr>
        <p:spPr>
          <a:xfrm>
            <a:off x="5834208" y="549180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0" name="Oval 369">
            <a:extLst>
              <a:ext uri="{FF2B5EF4-FFF2-40B4-BE49-F238E27FC236}">
                <a16:creationId xmlns:a16="http://schemas.microsoft.com/office/drawing/2014/main" id="{C5DC3B7D-C1FE-328A-C74F-A98B0E9A8D06}"/>
              </a:ext>
            </a:extLst>
          </p:cNvPr>
          <p:cNvSpPr/>
          <p:nvPr/>
        </p:nvSpPr>
        <p:spPr>
          <a:xfrm>
            <a:off x="6010126" y="5199340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1" name="Oval 370">
            <a:extLst>
              <a:ext uri="{FF2B5EF4-FFF2-40B4-BE49-F238E27FC236}">
                <a16:creationId xmlns:a16="http://schemas.microsoft.com/office/drawing/2014/main" id="{1FCA7E4B-7397-EF7A-FE01-B37F4F2C3068}"/>
              </a:ext>
            </a:extLst>
          </p:cNvPr>
          <p:cNvSpPr/>
          <p:nvPr/>
        </p:nvSpPr>
        <p:spPr>
          <a:xfrm>
            <a:off x="6218670" y="539358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2" name="Oval 371">
            <a:extLst>
              <a:ext uri="{FF2B5EF4-FFF2-40B4-BE49-F238E27FC236}">
                <a16:creationId xmlns:a16="http://schemas.microsoft.com/office/drawing/2014/main" id="{9B50AB61-DCF5-F134-46E3-E76B7742D03F}"/>
              </a:ext>
            </a:extLst>
          </p:cNvPr>
          <p:cNvSpPr/>
          <p:nvPr/>
        </p:nvSpPr>
        <p:spPr>
          <a:xfrm>
            <a:off x="6492797" y="527116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3" name="Oval 372">
            <a:extLst>
              <a:ext uri="{FF2B5EF4-FFF2-40B4-BE49-F238E27FC236}">
                <a16:creationId xmlns:a16="http://schemas.microsoft.com/office/drawing/2014/main" id="{7C9C2ACD-431A-474C-AEC0-9B227A8753EF}"/>
              </a:ext>
            </a:extLst>
          </p:cNvPr>
          <p:cNvSpPr/>
          <p:nvPr/>
        </p:nvSpPr>
        <p:spPr>
          <a:xfrm>
            <a:off x="6710139" y="547200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7A4C405A-947F-32DD-C933-4A69E53B3E98}"/>
              </a:ext>
            </a:extLst>
          </p:cNvPr>
          <p:cNvSpPr/>
          <p:nvPr/>
        </p:nvSpPr>
        <p:spPr>
          <a:xfrm>
            <a:off x="2941095" y="591625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6B758E5D-FABC-4D32-2A87-7353640878F5}"/>
              </a:ext>
            </a:extLst>
          </p:cNvPr>
          <p:cNvSpPr/>
          <p:nvPr/>
        </p:nvSpPr>
        <p:spPr>
          <a:xfrm>
            <a:off x="3659426" y="583854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6" name="Oval 375">
            <a:extLst>
              <a:ext uri="{FF2B5EF4-FFF2-40B4-BE49-F238E27FC236}">
                <a16:creationId xmlns:a16="http://schemas.microsoft.com/office/drawing/2014/main" id="{5D766B82-FFB5-7045-339F-68F7CB4DA122}"/>
              </a:ext>
            </a:extLst>
          </p:cNvPr>
          <p:cNvSpPr/>
          <p:nvPr/>
        </p:nvSpPr>
        <p:spPr>
          <a:xfrm>
            <a:off x="4213201" y="586494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7" name="Oval 376">
            <a:extLst>
              <a:ext uri="{FF2B5EF4-FFF2-40B4-BE49-F238E27FC236}">
                <a16:creationId xmlns:a16="http://schemas.microsoft.com/office/drawing/2014/main" id="{577CEB06-2042-6C9C-6560-1410A7C5B506}"/>
              </a:ext>
            </a:extLst>
          </p:cNvPr>
          <p:cNvSpPr/>
          <p:nvPr/>
        </p:nvSpPr>
        <p:spPr>
          <a:xfrm>
            <a:off x="4487697" y="58781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8" name="Oval 377">
            <a:extLst>
              <a:ext uri="{FF2B5EF4-FFF2-40B4-BE49-F238E27FC236}">
                <a16:creationId xmlns:a16="http://schemas.microsoft.com/office/drawing/2014/main" id="{16FDD200-6AFD-B0F6-495D-25CF5C2AE217}"/>
              </a:ext>
            </a:extLst>
          </p:cNvPr>
          <p:cNvSpPr/>
          <p:nvPr/>
        </p:nvSpPr>
        <p:spPr>
          <a:xfrm>
            <a:off x="5062370" y="568023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9" name="Oval 378">
            <a:extLst>
              <a:ext uri="{FF2B5EF4-FFF2-40B4-BE49-F238E27FC236}">
                <a16:creationId xmlns:a16="http://schemas.microsoft.com/office/drawing/2014/main" id="{3DC50ED1-A863-A4CE-DD2F-4ECEC925FE9A}"/>
              </a:ext>
            </a:extLst>
          </p:cNvPr>
          <p:cNvSpPr/>
          <p:nvPr/>
        </p:nvSpPr>
        <p:spPr>
          <a:xfrm>
            <a:off x="5342739" y="577477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0" name="Oval 379">
            <a:extLst>
              <a:ext uri="{FF2B5EF4-FFF2-40B4-BE49-F238E27FC236}">
                <a16:creationId xmlns:a16="http://schemas.microsoft.com/office/drawing/2014/main" id="{0FF9414A-6926-CFD3-C2FE-3350A33FC9D8}"/>
              </a:ext>
            </a:extLst>
          </p:cNvPr>
          <p:cNvSpPr/>
          <p:nvPr/>
        </p:nvSpPr>
        <p:spPr>
          <a:xfrm>
            <a:off x="5608445" y="587666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1" name="Oval 380">
            <a:extLst>
              <a:ext uri="{FF2B5EF4-FFF2-40B4-BE49-F238E27FC236}">
                <a16:creationId xmlns:a16="http://schemas.microsoft.com/office/drawing/2014/main" id="{7557DB51-9C88-6189-452C-678E317E2F93}"/>
              </a:ext>
            </a:extLst>
          </p:cNvPr>
          <p:cNvSpPr/>
          <p:nvPr/>
        </p:nvSpPr>
        <p:spPr>
          <a:xfrm>
            <a:off x="2328312" y="577844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2" name="Oval 381">
            <a:extLst>
              <a:ext uri="{FF2B5EF4-FFF2-40B4-BE49-F238E27FC236}">
                <a16:creationId xmlns:a16="http://schemas.microsoft.com/office/drawing/2014/main" id="{9958E910-404F-31F7-2764-03ABEA5DD4BD}"/>
              </a:ext>
            </a:extLst>
          </p:cNvPr>
          <p:cNvSpPr/>
          <p:nvPr/>
        </p:nvSpPr>
        <p:spPr>
          <a:xfrm>
            <a:off x="6010126" y="5680230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3" name="Oval 382">
            <a:extLst>
              <a:ext uri="{FF2B5EF4-FFF2-40B4-BE49-F238E27FC236}">
                <a16:creationId xmlns:a16="http://schemas.microsoft.com/office/drawing/2014/main" id="{EC90E9DA-A762-DFB4-ACF4-466EFBC0160F}"/>
              </a:ext>
            </a:extLst>
          </p:cNvPr>
          <p:cNvSpPr/>
          <p:nvPr/>
        </p:nvSpPr>
        <p:spPr>
          <a:xfrm>
            <a:off x="6218670" y="587447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4" name="Oval 383">
            <a:extLst>
              <a:ext uri="{FF2B5EF4-FFF2-40B4-BE49-F238E27FC236}">
                <a16:creationId xmlns:a16="http://schemas.microsoft.com/office/drawing/2014/main" id="{AB1E60AF-4C71-257F-2DD5-A66F89386D61}"/>
              </a:ext>
            </a:extLst>
          </p:cNvPr>
          <p:cNvSpPr/>
          <p:nvPr/>
        </p:nvSpPr>
        <p:spPr>
          <a:xfrm>
            <a:off x="6492797" y="575205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7" name="Oval 386">
            <a:extLst>
              <a:ext uri="{FF2B5EF4-FFF2-40B4-BE49-F238E27FC236}">
                <a16:creationId xmlns:a16="http://schemas.microsoft.com/office/drawing/2014/main" id="{811EF023-DBB1-8150-3B74-A5D16C35920C}"/>
              </a:ext>
            </a:extLst>
          </p:cNvPr>
          <p:cNvSpPr/>
          <p:nvPr/>
        </p:nvSpPr>
        <p:spPr>
          <a:xfrm>
            <a:off x="2754908" y="1906717"/>
            <a:ext cx="3604932" cy="360493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3720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593864-2270-C13E-E535-458EA34942D0}"/>
              </a:ext>
            </a:extLst>
          </p:cNvPr>
          <p:cNvSpPr txBox="1"/>
          <p:nvPr/>
        </p:nvSpPr>
        <p:spPr>
          <a:xfrm>
            <a:off x="194912" y="1345888"/>
            <a:ext cx="3850038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826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593864-2270-C13E-E535-458EA34942D0}"/>
              </a:ext>
            </a:extLst>
          </p:cNvPr>
          <p:cNvSpPr txBox="1"/>
          <p:nvPr/>
        </p:nvSpPr>
        <p:spPr>
          <a:xfrm>
            <a:off x="194912" y="1345888"/>
            <a:ext cx="3850038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1922A14-7A27-C252-7B69-B8EF10C4C7F9}"/>
              </a:ext>
            </a:extLst>
          </p:cNvPr>
          <p:cNvSpPr/>
          <p:nvPr/>
        </p:nvSpPr>
        <p:spPr>
          <a:xfrm>
            <a:off x="6635494" y="272409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6902EC4-FCD2-D44B-C4CA-AE3F31E5FA31}"/>
              </a:ext>
            </a:extLst>
          </p:cNvPr>
          <p:cNvSpPr/>
          <p:nvPr/>
        </p:nvSpPr>
        <p:spPr>
          <a:xfrm>
            <a:off x="7162452" y="238888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39B979F-0771-E610-E21E-B875EFD133E6}"/>
              </a:ext>
            </a:extLst>
          </p:cNvPr>
          <p:cNvSpPr/>
          <p:nvPr/>
        </p:nvSpPr>
        <p:spPr>
          <a:xfrm>
            <a:off x="7687030" y="200270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209F3B1-D558-1549-F998-E4F9DB0FCBD3}"/>
              </a:ext>
            </a:extLst>
          </p:cNvPr>
          <p:cNvSpPr/>
          <p:nvPr/>
        </p:nvSpPr>
        <p:spPr>
          <a:xfrm>
            <a:off x="7130451" y="330977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7647295" y="29909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64F947D-BC08-A04B-5374-26D70C76F55B}"/>
              </a:ext>
            </a:extLst>
          </p:cNvPr>
          <p:cNvSpPr/>
          <p:nvPr/>
        </p:nvSpPr>
        <p:spPr>
          <a:xfrm>
            <a:off x="8268974" y="274430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DEB674-FDD3-DC7F-31BD-EDD340E87C9F}"/>
              </a:ext>
            </a:extLst>
          </p:cNvPr>
          <p:cNvSpPr/>
          <p:nvPr/>
        </p:nvSpPr>
        <p:spPr>
          <a:xfrm>
            <a:off x="7577767" y="3758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8E19E34-F2BB-FACE-7E04-5DEE3CFD4CE4}"/>
              </a:ext>
            </a:extLst>
          </p:cNvPr>
          <p:cNvSpPr/>
          <p:nvPr/>
        </p:nvSpPr>
        <p:spPr>
          <a:xfrm>
            <a:off x="8292113" y="356756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23BF5F0-734E-BC2F-930F-B1D2EFAA51D0}"/>
              </a:ext>
            </a:extLst>
          </p:cNvPr>
          <p:cNvSpPr/>
          <p:nvPr/>
        </p:nvSpPr>
        <p:spPr>
          <a:xfrm>
            <a:off x="8895334" y="340174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6040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593864-2270-C13E-E535-458EA34942D0}"/>
              </a:ext>
            </a:extLst>
          </p:cNvPr>
          <p:cNvSpPr txBox="1"/>
          <p:nvPr/>
        </p:nvSpPr>
        <p:spPr>
          <a:xfrm>
            <a:off x="194912" y="1345888"/>
            <a:ext cx="385003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1922A14-7A27-C252-7B69-B8EF10C4C7F9}"/>
              </a:ext>
            </a:extLst>
          </p:cNvPr>
          <p:cNvSpPr/>
          <p:nvPr/>
        </p:nvSpPr>
        <p:spPr>
          <a:xfrm>
            <a:off x="5693200" y="268127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6902EC4-FCD2-D44B-C4CA-AE3F31E5FA31}"/>
              </a:ext>
            </a:extLst>
          </p:cNvPr>
          <p:cNvSpPr/>
          <p:nvPr/>
        </p:nvSpPr>
        <p:spPr>
          <a:xfrm>
            <a:off x="5320486" y="2272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39B979F-0771-E610-E21E-B875EFD133E6}"/>
              </a:ext>
            </a:extLst>
          </p:cNvPr>
          <p:cNvSpPr/>
          <p:nvPr/>
        </p:nvSpPr>
        <p:spPr>
          <a:xfrm>
            <a:off x="4909928" y="1919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209F3B1-D558-1549-F998-E4F9DB0FCBD3}"/>
              </a:ext>
            </a:extLst>
          </p:cNvPr>
          <p:cNvSpPr/>
          <p:nvPr/>
        </p:nvSpPr>
        <p:spPr>
          <a:xfrm>
            <a:off x="6300882" y="249429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5886788" y="2117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64F947D-BC08-A04B-5374-26D70C76F55B}"/>
              </a:ext>
            </a:extLst>
          </p:cNvPr>
          <p:cNvSpPr/>
          <p:nvPr/>
        </p:nvSpPr>
        <p:spPr>
          <a:xfrm>
            <a:off x="5451067" y="166341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DEB674-FDD3-DC7F-31BD-EDD340E87C9F}"/>
              </a:ext>
            </a:extLst>
          </p:cNvPr>
          <p:cNvSpPr/>
          <p:nvPr/>
        </p:nvSpPr>
        <p:spPr>
          <a:xfrm>
            <a:off x="6520014" y="19984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8E19E34-F2BB-FACE-7E04-5DEE3CFD4CE4}"/>
              </a:ext>
            </a:extLst>
          </p:cNvPr>
          <p:cNvSpPr/>
          <p:nvPr/>
        </p:nvSpPr>
        <p:spPr>
          <a:xfrm>
            <a:off x="6951474" y="238316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23BF5F0-734E-BC2F-930F-B1D2EFAA51D0}"/>
              </a:ext>
            </a:extLst>
          </p:cNvPr>
          <p:cNvSpPr/>
          <p:nvPr/>
        </p:nvSpPr>
        <p:spPr>
          <a:xfrm>
            <a:off x="5976623" y="14825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3394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>
              <a:alpha val="1882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>
              <a:alpha val="1882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>
              <a:alpha val="1882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>
              <a:alpha val="1882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>
              <a:alpha val="1882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>
              <a:alpha val="1882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>
              <a:alpha val="1882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00B0F0">
              <a:alpha val="1882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593864-2270-C13E-E535-458EA34942D0}"/>
              </a:ext>
            </a:extLst>
          </p:cNvPr>
          <p:cNvSpPr txBox="1"/>
          <p:nvPr/>
        </p:nvSpPr>
        <p:spPr>
          <a:xfrm>
            <a:off x="194912" y="1345888"/>
            <a:ext cx="3850038" cy="29700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1922A14-7A27-C252-7B69-B8EF10C4C7F9}"/>
              </a:ext>
            </a:extLst>
          </p:cNvPr>
          <p:cNvSpPr/>
          <p:nvPr/>
        </p:nvSpPr>
        <p:spPr>
          <a:xfrm>
            <a:off x="5693200" y="268127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6902EC4-FCD2-D44B-C4CA-AE3F31E5FA31}"/>
              </a:ext>
            </a:extLst>
          </p:cNvPr>
          <p:cNvSpPr/>
          <p:nvPr/>
        </p:nvSpPr>
        <p:spPr>
          <a:xfrm>
            <a:off x="5320486" y="2272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39B979F-0771-E610-E21E-B875EFD133E6}"/>
              </a:ext>
            </a:extLst>
          </p:cNvPr>
          <p:cNvSpPr/>
          <p:nvPr/>
        </p:nvSpPr>
        <p:spPr>
          <a:xfrm>
            <a:off x="4909928" y="1919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209F3B1-D558-1549-F998-E4F9DB0FCBD3}"/>
              </a:ext>
            </a:extLst>
          </p:cNvPr>
          <p:cNvSpPr/>
          <p:nvPr/>
        </p:nvSpPr>
        <p:spPr>
          <a:xfrm>
            <a:off x="6300882" y="249429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5886788" y="2117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64F947D-BC08-A04B-5374-26D70C76F55B}"/>
              </a:ext>
            </a:extLst>
          </p:cNvPr>
          <p:cNvSpPr/>
          <p:nvPr/>
        </p:nvSpPr>
        <p:spPr>
          <a:xfrm>
            <a:off x="5451067" y="166341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DEB674-FDD3-DC7F-31BD-EDD340E87C9F}"/>
              </a:ext>
            </a:extLst>
          </p:cNvPr>
          <p:cNvSpPr/>
          <p:nvPr/>
        </p:nvSpPr>
        <p:spPr>
          <a:xfrm>
            <a:off x="6520014" y="19984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8E19E34-F2BB-FACE-7E04-5DEE3CFD4CE4}"/>
              </a:ext>
            </a:extLst>
          </p:cNvPr>
          <p:cNvSpPr/>
          <p:nvPr/>
        </p:nvSpPr>
        <p:spPr>
          <a:xfrm>
            <a:off x="6951474" y="238316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23BF5F0-734E-BC2F-930F-B1D2EFAA51D0}"/>
              </a:ext>
            </a:extLst>
          </p:cNvPr>
          <p:cNvSpPr/>
          <p:nvPr/>
        </p:nvSpPr>
        <p:spPr>
          <a:xfrm>
            <a:off x="5976623" y="14825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BF505E-12AC-86D6-B982-84E40BCBF5B6}"/>
              </a:ext>
            </a:extLst>
          </p:cNvPr>
          <p:cNvSpPr txBox="1"/>
          <p:nvPr/>
        </p:nvSpPr>
        <p:spPr>
          <a:xfrm>
            <a:off x="4246820" y="3756977"/>
            <a:ext cx="311500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1200" dirty="0">
                <a:latin typeface="Open Sans" panose="020B0606030504020204" pitchFamily="34" charset="0"/>
              </a:rPr>
              <a:t>is targeting point inside the measurement results boundary?</a:t>
            </a:r>
          </a:p>
        </p:txBody>
      </p:sp>
      <p:sp>
        <p:nvSpPr>
          <p:cNvPr id="22" name="Flowchart: Decision 21">
            <a:extLst>
              <a:ext uri="{FF2B5EF4-FFF2-40B4-BE49-F238E27FC236}">
                <a16:creationId xmlns:a16="http://schemas.microsoft.com/office/drawing/2014/main" id="{8FF00FFD-E152-510E-BC1A-1CF15157C6ED}"/>
              </a:ext>
            </a:extLst>
          </p:cNvPr>
          <p:cNvSpPr/>
          <p:nvPr/>
        </p:nvSpPr>
        <p:spPr>
          <a:xfrm rot="775084">
            <a:off x="4586874" y="1354562"/>
            <a:ext cx="2832176" cy="1751588"/>
          </a:xfrm>
          <a:prstGeom prst="flowChartDecision">
            <a:avLst/>
          </a:prstGeom>
          <a:solidFill>
            <a:srgbClr val="8000B3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4578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593864-2270-C13E-E535-458EA34942D0}"/>
              </a:ext>
            </a:extLst>
          </p:cNvPr>
          <p:cNvSpPr txBox="1"/>
          <p:nvPr/>
        </p:nvSpPr>
        <p:spPr>
          <a:xfrm>
            <a:off x="194912" y="1345888"/>
            <a:ext cx="3850038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1922A14-7A27-C252-7B69-B8EF10C4C7F9}"/>
              </a:ext>
            </a:extLst>
          </p:cNvPr>
          <p:cNvSpPr/>
          <p:nvPr/>
        </p:nvSpPr>
        <p:spPr>
          <a:xfrm>
            <a:off x="5693200" y="268127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6902EC4-FCD2-D44B-C4CA-AE3F31E5FA31}"/>
              </a:ext>
            </a:extLst>
          </p:cNvPr>
          <p:cNvSpPr/>
          <p:nvPr/>
        </p:nvSpPr>
        <p:spPr>
          <a:xfrm>
            <a:off x="5320486" y="2272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39B979F-0771-E610-E21E-B875EFD133E6}"/>
              </a:ext>
            </a:extLst>
          </p:cNvPr>
          <p:cNvSpPr/>
          <p:nvPr/>
        </p:nvSpPr>
        <p:spPr>
          <a:xfrm>
            <a:off x="4909928" y="1919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209F3B1-D558-1549-F998-E4F9DB0FCBD3}"/>
              </a:ext>
            </a:extLst>
          </p:cNvPr>
          <p:cNvSpPr/>
          <p:nvPr/>
        </p:nvSpPr>
        <p:spPr>
          <a:xfrm>
            <a:off x="6300882" y="249429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5886788" y="2117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64F947D-BC08-A04B-5374-26D70C76F55B}"/>
              </a:ext>
            </a:extLst>
          </p:cNvPr>
          <p:cNvSpPr/>
          <p:nvPr/>
        </p:nvSpPr>
        <p:spPr>
          <a:xfrm>
            <a:off x="5451067" y="166341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DEB674-FDD3-DC7F-31BD-EDD340E87C9F}"/>
              </a:ext>
            </a:extLst>
          </p:cNvPr>
          <p:cNvSpPr/>
          <p:nvPr/>
        </p:nvSpPr>
        <p:spPr>
          <a:xfrm>
            <a:off x="6520014" y="19984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8E19E34-F2BB-FACE-7E04-5DEE3CFD4CE4}"/>
              </a:ext>
            </a:extLst>
          </p:cNvPr>
          <p:cNvSpPr/>
          <p:nvPr/>
        </p:nvSpPr>
        <p:spPr>
          <a:xfrm>
            <a:off x="6951474" y="238316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23BF5F0-734E-BC2F-930F-B1D2EFAA51D0}"/>
              </a:ext>
            </a:extLst>
          </p:cNvPr>
          <p:cNvSpPr/>
          <p:nvPr/>
        </p:nvSpPr>
        <p:spPr>
          <a:xfrm>
            <a:off x="5976623" y="14825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899B737-BAAB-9E97-D9FA-0EC0409B0DF9}"/>
              </a:ext>
            </a:extLst>
          </p:cNvPr>
          <p:cNvCxnSpPr>
            <a:cxnSpLocks/>
          </p:cNvCxnSpPr>
          <p:nvPr/>
        </p:nvCxnSpPr>
        <p:spPr>
          <a:xfrm flipH="1" flipV="1">
            <a:off x="5167313" y="2117320"/>
            <a:ext cx="1824037" cy="864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7DB33EE-E69F-F39E-0477-A8F80E8A3F23}"/>
              </a:ext>
            </a:extLst>
          </p:cNvPr>
          <p:cNvCxnSpPr>
            <a:cxnSpLocks/>
          </p:cNvCxnSpPr>
          <p:nvPr/>
        </p:nvCxnSpPr>
        <p:spPr>
          <a:xfrm flipH="1" flipV="1">
            <a:off x="5700456" y="1847239"/>
            <a:ext cx="1816781" cy="7648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6365293-8186-DFB9-5D75-ADA0547F8367}"/>
              </a:ext>
            </a:extLst>
          </p:cNvPr>
          <p:cNvCxnSpPr>
            <a:cxnSpLocks/>
          </p:cNvCxnSpPr>
          <p:nvPr/>
        </p:nvCxnSpPr>
        <p:spPr>
          <a:xfrm flipH="1" flipV="1">
            <a:off x="6229806" y="1648017"/>
            <a:ext cx="1741729" cy="6307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159C99E-BC0A-2B07-79A9-90130D8E04B6}"/>
              </a:ext>
            </a:extLst>
          </p:cNvPr>
          <p:cNvCxnSpPr>
            <a:cxnSpLocks/>
          </p:cNvCxnSpPr>
          <p:nvPr/>
        </p:nvCxnSpPr>
        <p:spPr>
          <a:xfrm flipH="1" flipV="1">
            <a:off x="5551250" y="2457495"/>
            <a:ext cx="1787763" cy="101394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CEB0586-E558-CD63-98C3-524CC20653F6}"/>
              </a:ext>
            </a:extLst>
          </p:cNvPr>
          <p:cNvCxnSpPr>
            <a:cxnSpLocks/>
          </p:cNvCxnSpPr>
          <p:nvPr/>
        </p:nvCxnSpPr>
        <p:spPr>
          <a:xfrm flipH="1" flipV="1">
            <a:off x="6127095" y="2295729"/>
            <a:ext cx="1745061" cy="9172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247D092-7EC1-161E-A8D5-ECC4B6205CAE}"/>
              </a:ext>
            </a:extLst>
          </p:cNvPr>
          <p:cNvCxnSpPr>
            <a:cxnSpLocks/>
          </p:cNvCxnSpPr>
          <p:nvPr/>
        </p:nvCxnSpPr>
        <p:spPr>
          <a:xfrm flipH="1" flipV="1">
            <a:off x="6765474" y="2166781"/>
            <a:ext cx="1636032" cy="8051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7864FFD-EE44-0336-7D2B-A28ABE4C9E5F}"/>
              </a:ext>
            </a:extLst>
          </p:cNvPr>
          <p:cNvCxnSpPr>
            <a:cxnSpLocks/>
          </p:cNvCxnSpPr>
          <p:nvPr/>
        </p:nvCxnSpPr>
        <p:spPr>
          <a:xfrm flipH="1" flipV="1">
            <a:off x="5923268" y="2880134"/>
            <a:ext cx="1627390" cy="112325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3C25095-B1FC-EC22-7B5B-C602FBD68694}"/>
              </a:ext>
            </a:extLst>
          </p:cNvPr>
          <p:cNvCxnSpPr>
            <a:cxnSpLocks/>
          </p:cNvCxnSpPr>
          <p:nvPr/>
        </p:nvCxnSpPr>
        <p:spPr>
          <a:xfrm flipH="1" flipV="1">
            <a:off x="6533136" y="2683844"/>
            <a:ext cx="1625027" cy="11356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C36B253-B962-EFD7-47EF-AC625F693710}"/>
              </a:ext>
            </a:extLst>
          </p:cNvPr>
          <p:cNvCxnSpPr>
            <a:cxnSpLocks/>
          </p:cNvCxnSpPr>
          <p:nvPr/>
        </p:nvCxnSpPr>
        <p:spPr>
          <a:xfrm flipH="1" flipV="1">
            <a:off x="7182935" y="2565864"/>
            <a:ext cx="1524311" cy="11105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5308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1922A14-7A27-C252-7B69-B8EF10C4C7F9}"/>
              </a:ext>
            </a:extLst>
          </p:cNvPr>
          <p:cNvSpPr/>
          <p:nvPr/>
        </p:nvSpPr>
        <p:spPr>
          <a:xfrm>
            <a:off x="5693200" y="268127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6902EC4-FCD2-D44B-C4CA-AE3F31E5FA31}"/>
              </a:ext>
            </a:extLst>
          </p:cNvPr>
          <p:cNvSpPr/>
          <p:nvPr/>
        </p:nvSpPr>
        <p:spPr>
          <a:xfrm>
            <a:off x="5320486" y="2272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39B979F-0771-E610-E21E-B875EFD133E6}"/>
              </a:ext>
            </a:extLst>
          </p:cNvPr>
          <p:cNvSpPr/>
          <p:nvPr/>
        </p:nvSpPr>
        <p:spPr>
          <a:xfrm>
            <a:off x="4909928" y="1919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209F3B1-D558-1549-F998-E4F9DB0FCBD3}"/>
              </a:ext>
            </a:extLst>
          </p:cNvPr>
          <p:cNvSpPr/>
          <p:nvPr/>
        </p:nvSpPr>
        <p:spPr>
          <a:xfrm>
            <a:off x="6300882" y="249429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5886788" y="2117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64F947D-BC08-A04B-5374-26D70C76F55B}"/>
              </a:ext>
            </a:extLst>
          </p:cNvPr>
          <p:cNvSpPr/>
          <p:nvPr/>
        </p:nvSpPr>
        <p:spPr>
          <a:xfrm>
            <a:off x="5451067" y="166341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DEB674-FDD3-DC7F-31BD-EDD340E87C9F}"/>
              </a:ext>
            </a:extLst>
          </p:cNvPr>
          <p:cNvSpPr/>
          <p:nvPr/>
        </p:nvSpPr>
        <p:spPr>
          <a:xfrm>
            <a:off x="6520014" y="19984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8E19E34-F2BB-FACE-7E04-5DEE3CFD4CE4}"/>
              </a:ext>
            </a:extLst>
          </p:cNvPr>
          <p:cNvSpPr/>
          <p:nvPr/>
        </p:nvSpPr>
        <p:spPr>
          <a:xfrm>
            <a:off x="6951474" y="238316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23BF5F0-734E-BC2F-930F-B1D2EFAA51D0}"/>
              </a:ext>
            </a:extLst>
          </p:cNvPr>
          <p:cNvSpPr/>
          <p:nvPr/>
        </p:nvSpPr>
        <p:spPr>
          <a:xfrm>
            <a:off x="5976623" y="14825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F2A6758-6C6D-4BA0-170B-998459471079}"/>
              </a:ext>
            </a:extLst>
          </p:cNvPr>
          <p:cNvCxnSpPr>
            <a:cxnSpLocks/>
          </p:cNvCxnSpPr>
          <p:nvPr/>
        </p:nvCxnSpPr>
        <p:spPr>
          <a:xfrm flipH="1" flipV="1">
            <a:off x="6061395" y="2194788"/>
            <a:ext cx="1947368" cy="111469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B4696CA-1780-6572-FEA1-C9BEFDC9A613}"/>
              </a:ext>
            </a:extLst>
          </p:cNvPr>
          <p:cNvSpPr txBox="1"/>
          <p:nvPr/>
        </p:nvSpPr>
        <p:spPr>
          <a:xfrm>
            <a:off x="194912" y="1345888"/>
            <a:ext cx="3850038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917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70EA3B3-A8B7-D400-7F01-91CE97D11F9E}"/>
              </a:ext>
            </a:extLst>
          </p:cNvPr>
          <p:cNvGrpSpPr/>
          <p:nvPr/>
        </p:nvGrpSpPr>
        <p:grpSpPr>
          <a:xfrm>
            <a:off x="7035079" y="2204837"/>
            <a:ext cx="1901327" cy="1991387"/>
            <a:chOff x="7035079" y="2204837"/>
            <a:chExt cx="1901327" cy="1991387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9C2FFBB0-9A13-7C5A-3D7C-8B5381D09ABC}"/>
                </a:ext>
              </a:extLst>
            </p:cNvPr>
            <p:cNvSpPr/>
            <p:nvPr/>
          </p:nvSpPr>
          <p:spPr>
            <a:xfrm>
              <a:off x="7907385" y="3179499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540B8BC-EF83-A842-E2F7-DA9E91BF03F2}"/>
                </a:ext>
              </a:extLst>
            </p:cNvPr>
            <p:cNvSpPr/>
            <p:nvPr/>
          </p:nvSpPr>
          <p:spPr>
            <a:xfrm>
              <a:off x="7035079" y="2930642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85BC83A-D5FD-A91B-CBD0-408BA234EDC5}"/>
                </a:ext>
              </a:extLst>
            </p:cNvPr>
            <p:cNvSpPr/>
            <p:nvPr/>
          </p:nvSpPr>
          <p:spPr>
            <a:xfrm>
              <a:off x="8155187" y="382024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D42D054-E975-DFCF-A151-9A659A7A88AD}"/>
                </a:ext>
              </a:extLst>
            </p:cNvPr>
            <p:cNvSpPr/>
            <p:nvPr/>
          </p:nvSpPr>
          <p:spPr>
            <a:xfrm>
              <a:off x="7577767" y="397397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5A00AD5-F81F-4667-6AC1-B804947E65B1}"/>
                </a:ext>
              </a:extLst>
            </p:cNvPr>
            <p:cNvSpPr/>
            <p:nvPr/>
          </p:nvSpPr>
          <p:spPr>
            <a:xfrm>
              <a:off x="7379729" y="3425558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D483732-04B7-7559-A46D-09621A8AD28D}"/>
                </a:ext>
              </a:extLst>
            </p:cNvPr>
            <p:cNvSpPr/>
            <p:nvPr/>
          </p:nvSpPr>
          <p:spPr>
            <a:xfrm>
              <a:off x="7536170" y="256857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EF92DED-6698-87A3-F858-1D5B84F100A8}"/>
                </a:ext>
              </a:extLst>
            </p:cNvPr>
            <p:cNvSpPr/>
            <p:nvPr/>
          </p:nvSpPr>
          <p:spPr>
            <a:xfrm>
              <a:off x="8018510" y="2204837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A3D1EE1-130A-74A6-0279-E7B88E6EBF10}"/>
                </a:ext>
              </a:extLst>
            </p:cNvPr>
            <p:cNvSpPr/>
            <p:nvPr/>
          </p:nvSpPr>
          <p:spPr>
            <a:xfrm>
              <a:off x="8434210" y="2927776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7E30653-72D3-0386-AE70-1894E5561F40}"/>
                </a:ext>
              </a:extLst>
            </p:cNvPr>
            <p:cNvSpPr/>
            <p:nvPr/>
          </p:nvSpPr>
          <p:spPr>
            <a:xfrm>
              <a:off x="8714156" y="3647808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1922A14-7A27-C252-7B69-B8EF10C4C7F9}"/>
              </a:ext>
            </a:extLst>
          </p:cNvPr>
          <p:cNvSpPr/>
          <p:nvPr/>
        </p:nvSpPr>
        <p:spPr>
          <a:xfrm>
            <a:off x="5693200" y="268127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6902EC4-FCD2-D44B-C4CA-AE3F31E5FA31}"/>
              </a:ext>
            </a:extLst>
          </p:cNvPr>
          <p:cNvSpPr/>
          <p:nvPr/>
        </p:nvSpPr>
        <p:spPr>
          <a:xfrm>
            <a:off x="5320486" y="2272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39B979F-0771-E610-E21E-B875EFD133E6}"/>
              </a:ext>
            </a:extLst>
          </p:cNvPr>
          <p:cNvSpPr/>
          <p:nvPr/>
        </p:nvSpPr>
        <p:spPr>
          <a:xfrm>
            <a:off x="4909928" y="1919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209F3B1-D558-1549-F998-E4F9DB0FCBD3}"/>
              </a:ext>
            </a:extLst>
          </p:cNvPr>
          <p:cNvSpPr/>
          <p:nvPr/>
        </p:nvSpPr>
        <p:spPr>
          <a:xfrm>
            <a:off x="6300882" y="249429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5886788" y="2117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64F947D-BC08-A04B-5374-26D70C76F55B}"/>
              </a:ext>
            </a:extLst>
          </p:cNvPr>
          <p:cNvSpPr/>
          <p:nvPr/>
        </p:nvSpPr>
        <p:spPr>
          <a:xfrm>
            <a:off x="5451067" y="166341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DEB674-FDD3-DC7F-31BD-EDD340E87C9F}"/>
              </a:ext>
            </a:extLst>
          </p:cNvPr>
          <p:cNvSpPr/>
          <p:nvPr/>
        </p:nvSpPr>
        <p:spPr>
          <a:xfrm>
            <a:off x="6520014" y="19984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8E19E34-F2BB-FACE-7E04-5DEE3CFD4CE4}"/>
              </a:ext>
            </a:extLst>
          </p:cNvPr>
          <p:cNvSpPr/>
          <p:nvPr/>
        </p:nvSpPr>
        <p:spPr>
          <a:xfrm>
            <a:off x="6951474" y="238316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23BF5F0-734E-BC2F-930F-B1D2EFAA51D0}"/>
              </a:ext>
            </a:extLst>
          </p:cNvPr>
          <p:cNvSpPr/>
          <p:nvPr/>
        </p:nvSpPr>
        <p:spPr>
          <a:xfrm>
            <a:off x="5976623" y="14825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F2A6758-6C6D-4BA0-170B-998459471079}"/>
              </a:ext>
            </a:extLst>
          </p:cNvPr>
          <p:cNvCxnSpPr>
            <a:cxnSpLocks/>
          </p:cNvCxnSpPr>
          <p:nvPr/>
        </p:nvCxnSpPr>
        <p:spPr>
          <a:xfrm flipH="1" flipV="1">
            <a:off x="6061395" y="2194788"/>
            <a:ext cx="1947368" cy="111469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24B0668-E08B-0367-A144-B2BAF56712B3}"/>
              </a:ext>
            </a:extLst>
          </p:cNvPr>
          <p:cNvSpPr txBox="1"/>
          <p:nvPr/>
        </p:nvSpPr>
        <p:spPr>
          <a:xfrm>
            <a:off x="194912" y="1345888"/>
            <a:ext cx="3850038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9544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3">
            <a:extLst>
              <a:ext uri="{FF2B5EF4-FFF2-40B4-BE49-F238E27FC236}">
                <a16:creationId xmlns:a16="http://schemas.microsoft.com/office/drawing/2014/main" id="{D0E639BF-895E-E046-3E17-E636688F1851}"/>
              </a:ext>
            </a:extLst>
          </p:cNvPr>
          <p:cNvSpPr/>
          <p:nvPr/>
        </p:nvSpPr>
        <p:spPr>
          <a:xfrm>
            <a:off x="7147950" y="4351889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1092524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1677288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-2280294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5514429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DA26B79-C97C-0F1A-A6E1-CBE462C6B802}"/>
              </a:ext>
            </a:extLst>
          </p:cNvPr>
          <p:cNvGrpSpPr/>
          <p:nvPr/>
        </p:nvGrpSpPr>
        <p:grpSpPr>
          <a:xfrm>
            <a:off x="4244254" y="2204837"/>
            <a:ext cx="1901327" cy="1991387"/>
            <a:chOff x="3539404" y="2204837"/>
            <a:chExt cx="1901327" cy="1991387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9C2FFBB0-9A13-7C5A-3D7C-8B5381D09ABC}"/>
                </a:ext>
              </a:extLst>
            </p:cNvPr>
            <p:cNvSpPr/>
            <p:nvPr/>
          </p:nvSpPr>
          <p:spPr>
            <a:xfrm>
              <a:off x="4411710" y="3179499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540B8BC-EF83-A842-E2F7-DA9E91BF03F2}"/>
                </a:ext>
              </a:extLst>
            </p:cNvPr>
            <p:cNvSpPr/>
            <p:nvPr/>
          </p:nvSpPr>
          <p:spPr>
            <a:xfrm>
              <a:off x="3539404" y="2930642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85BC83A-D5FD-A91B-CBD0-408BA234EDC5}"/>
                </a:ext>
              </a:extLst>
            </p:cNvPr>
            <p:cNvSpPr/>
            <p:nvPr/>
          </p:nvSpPr>
          <p:spPr>
            <a:xfrm>
              <a:off x="4659512" y="382024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D42D054-E975-DFCF-A151-9A659A7A88AD}"/>
                </a:ext>
              </a:extLst>
            </p:cNvPr>
            <p:cNvSpPr/>
            <p:nvPr/>
          </p:nvSpPr>
          <p:spPr>
            <a:xfrm>
              <a:off x="4082092" y="397397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5A00AD5-F81F-4667-6AC1-B804947E65B1}"/>
                </a:ext>
              </a:extLst>
            </p:cNvPr>
            <p:cNvSpPr/>
            <p:nvPr/>
          </p:nvSpPr>
          <p:spPr>
            <a:xfrm>
              <a:off x="3884054" y="3425558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D483732-04B7-7559-A46D-09621A8AD28D}"/>
                </a:ext>
              </a:extLst>
            </p:cNvPr>
            <p:cNvSpPr/>
            <p:nvPr/>
          </p:nvSpPr>
          <p:spPr>
            <a:xfrm>
              <a:off x="4040495" y="256857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EF92DED-6698-87A3-F858-1D5B84F100A8}"/>
                </a:ext>
              </a:extLst>
            </p:cNvPr>
            <p:cNvSpPr/>
            <p:nvPr/>
          </p:nvSpPr>
          <p:spPr>
            <a:xfrm>
              <a:off x="4522835" y="2204837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A3D1EE1-130A-74A6-0279-E7B88E6EBF10}"/>
                </a:ext>
              </a:extLst>
            </p:cNvPr>
            <p:cNvSpPr/>
            <p:nvPr/>
          </p:nvSpPr>
          <p:spPr>
            <a:xfrm>
              <a:off x="4938535" y="2927776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7E30653-72D3-0386-AE70-1894E5561F40}"/>
                </a:ext>
              </a:extLst>
            </p:cNvPr>
            <p:cNvSpPr/>
            <p:nvPr/>
          </p:nvSpPr>
          <p:spPr>
            <a:xfrm>
              <a:off x="5218481" y="3647808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01922A14-7A27-C252-7B69-B8EF10C4C7F9}"/>
              </a:ext>
            </a:extLst>
          </p:cNvPr>
          <p:cNvSpPr/>
          <p:nvPr/>
        </p:nvSpPr>
        <p:spPr>
          <a:xfrm>
            <a:off x="2902375" y="268127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6902EC4-FCD2-D44B-C4CA-AE3F31E5FA31}"/>
              </a:ext>
            </a:extLst>
          </p:cNvPr>
          <p:cNvSpPr/>
          <p:nvPr/>
        </p:nvSpPr>
        <p:spPr>
          <a:xfrm>
            <a:off x="2529661" y="2272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39B979F-0771-E610-E21E-B875EFD133E6}"/>
              </a:ext>
            </a:extLst>
          </p:cNvPr>
          <p:cNvSpPr/>
          <p:nvPr/>
        </p:nvSpPr>
        <p:spPr>
          <a:xfrm>
            <a:off x="2119103" y="1919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209F3B1-D558-1549-F998-E4F9DB0FCBD3}"/>
              </a:ext>
            </a:extLst>
          </p:cNvPr>
          <p:cNvSpPr/>
          <p:nvPr/>
        </p:nvSpPr>
        <p:spPr>
          <a:xfrm>
            <a:off x="3510057" y="249429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3095963" y="21173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64F947D-BC08-A04B-5374-26D70C76F55B}"/>
              </a:ext>
            </a:extLst>
          </p:cNvPr>
          <p:cNvSpPr/>
          <p:nvPr/>
        </p:nvSpPr>
        <p:spPr>
          <a:xfrm>
            <a:off x="2660242" y="166341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DEB674-FDD3-DC7F-31BD-EDD340E87C9F}"/>
              </a:ext>
            </a:extLst>
          </p:cNvPr>
          <p:cNvSpPr/>
          <p:nvPr/>
        </p:nvSpPr>
        <p:spPr>
          <a:xfrm>
            <a:off x="3729189" y="19984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8E19E34-F2BB-FACE-7E04-5DEE3CFD4CE4}"/>
              </a:ext>
            </a:extLst>
          </p:cNvPr>
          <p:cNvSpPr/>
          <p:nvPr/>
        </p:nvSpPr>
        <p:spPr>
          <a:xfrm>
            <a:off x="4160649" y="238316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23BF5F0-734E-BC2F-930F-B1D2EFAA51D0}"/>
              </a:ext>
            </a:extLst>
          </p:cNvPr>
          <p:cNvSpPr/>
          <p:nvPr/>
        </p:nvSpPr>
        <p:spPr>
          <a:xfrm>
            <a:off x="3185798" y="148250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F2A6758-6C6D-4BA0-170B-998459471079}"/>
              </a:ext>
            </a:extLst>
          </p:cNvPr>
          <p:cNvCxnSpPr>
            <a:cxnSpLocks/>
          </p:cNvCxnSpPr>
          <p:nvPr/>
        </p:nvCxnSpPr>
        <p:spPr>
          <a:xfrm>
            <a:off x="5217938" y="3309483"/>
            <a:ext cx="2053989" cy="11757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86E9E99F-6903-BD86-0728-56BA192147A3}"/>
              </a:ext>
            </a:extLst>
          </p:cNvPr>
          <p:cNvSpPr/>
          <p:nvPr/>
        </p:nvSpPr>
        <p:spPr>
          <a:xfrm>
            <a:off x="6440297" y="414574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2F48250-E8BB-8D5A-8730-485344D1EFD2}"/>
              </a:ext>
            </a:extLst>
          </p:cNvPr>
          <p:cNvSpPr/>
          <p:nvPr/>
        </p:nvSpPr>
        <p:spPr>
          <a:xfrm>
            <a:off x="7036825" y="38412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E0B2636-D592-5E81-C303-C64B3EEDAB11}"/>
              </a:ext>
            </a:extLst>
          </p:cNvPr>
          <p:cNvSpPr/>
          <p:nvPr/>
        </p:nvSpPr>
        <p:spPr>
          <a:xfrm>
            <a:off x="7220066" y="485082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B1153A9-CC6E-4D99-D64B-39DCEA8F4AF9}"/>
              </a:ext>
            </a:extLst>
          </p:cNvPr>
          <p:cNvSpPr/>
          <p:nvPr/>
        </p:nvSpPr>
        <p:spPr>
          <a:xfrm>
            <a:off x="7890742" y="481149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9F31289-AB3C-AF84-E548-4B87DE318B63}"/>
              </a:ext>
            </a:extLst>
          </p:cNvPr>
          <p:cNvSpPr/>
          <p:nvPr/>
        </p:nvSpPr>
        <p:spPr>
          <a:xfrm>
            <a:off x="6651681" y="4859211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918B915-1B65-D281-9CB6-EA42620AC4C6}"/>
              </a:ext>
            </a:extLst>
          </p:cNvPr>
          <p:cNvSpPr/>
          <p:nvPr/>
        </p:nvSpPr>
        <p:spPr>
          <a:xfrm>
            <a:off x="7779617" y="424076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905F3F1-BD10-E3E2-A41E-0482FED33636}"/>
              </a:ext>
            </a:extLst>
          </p:cNvPr>
          <p:cNvSpPr/>
          <p:nvPr/>
        </p:nvSpPr>
        <p:spPr>
          <a:xfrm>
            <a:off x="7611644" y="359799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863C5E5-81AA-B990-6843-8B2E5D8DA5A8}"/>
              </a:ext>
            </a:extLst>
          </p:cNvPr>
          <p:cNvSpPr/>
          <p:nvPr/>
        </p:nvSpPr>
        <p:spPr>
          <a:xfrm>
            <a:off x="6581608" y="450406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067528-7759-A259-0A0C-BC213243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91000" y="6335310"/>
            <a:ext cx="762000" cy="250337"/>
          </a:xfrm>
        </p:spPr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732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1723F21-105B-A11A-6ADB-539E582F36C8}"/>
              </a:ext>
            </a:extLst>
          </p:cNvPr>
          <p:cNvGrpSpPr/>
          <p:nvPr/>
        </p:nvGrpSpPr>
        <p:grpSpPr>
          <a:xfrm>
            <a:off x="7035079" y="2204837"/>
            <a:ext cx="1901327" cy="1991387"/>
            <a:chOff x="7035079" y="2204837"/>
            <a:chExt cx="1901327" cy="1991387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9C2FFBB0-9A13-7C5A-3D7C-8B5381D09ABC}"/>
                </a:ext>
              </a:extLst>
            </p:cNvPr>
            <p:cNvSpPr/>
            <p:nvPr/>
          </p:nvSpPr>
          <p:spPr>
            <a:xfrm>
              <a:off x="7907385" y="3179499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540B8BC-EF83-A842-E2F7-DA9E91BF03F2}"/>
                </a:ext>
              </a:extLst>
            </p:cNvPr>
            <p:cNvSpPr/>
            <p:nvPr/>
          </p:nvSpPr>
          <p:spPr>
            <a:xfrm>
              <a:off x="7035079" y="2930642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85BC83A-D5FD-A91B-CBD0-408BA234EDC5}"/>
                </a:ext>
              </a:extLst>
            </p:cNvPr>
            <p:cNvSpPr/>
            <p:nvPr/>
          </p:nvSpPr>
          <p:spPr>
            <a:xfrm>
              <a:off x="8155187" y="382024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D42D054-E975-DFCF-A151-9A659A7A88AD}"/>
                </a:ext>
              </a:extLst>
            </p:cNvPr>
            <p:cNvSpPr/>
            <p:nvPr/>
          </p:nvSpPr>
          <p:spPr>
            <a:xfrm>
              <a:off x="7577767" y="397397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5A00AD5-F81F-4667-6AC1-B804947E65B1}"/>
                </a:ext>
              </a:extLst>
            </p:cNvPr>
            <p:cNvSpPr/>
            <p:nvPr/>
          </p:nvSpPr>
          <p:spPr>
            <a:xfrm>
              <a:off x="7379729" y="3425558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D483732-04B7-7559-A46D-09621A8AD28D}"/>
                </a:ext>
              </a:extLst>
            </p:cNvPr>
            <p:cNvSpPr/>
            <p:nvPr/>
          </p:nvSpPr>
          <p:spPr>
            <a:xfrm>
              <a:off x="7536170" y="256857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EF92DED-6698-87A3-F858-1D5B84F100A8}"/>
                </a:ext>
              </a:extLst>
            </p:cNvPr>
            <p:cNvSpPr/>
            <p:nvPr/>
          </p:nvSpPr>
          <p:spPr>
            <a:xfrm>
              <a:off x="8018510" y="2204837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A3D1EE1-130A-74A6-0279-E7B88E6EBF10}"/>
                </a:ext>
              </a:extLst>
            </p:cNvPr>
            <p:cNvSpPr/>
            <p:nvPr/>
          </p:nvSpPr>
          <p:spPr>
            <a:xfrm>
              <a:off x="8434210" y="2927776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7E30653-72D3-0386-AE70-1894E5561F40}"/>
                </a:ext>
              </a:extLst>
            </p:cNvPr>
            <p:cNvSpPr/>
            <p:nvPr/>
          </p:nvSpPr>
          <p:spPr>
            <a:xfrm>
              <a:off x="8714156" y="3647808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1922A14-7A27-C252-7B69-B8EF10C4C7F9}"/>
              </a:ext>
            </a:extLst>
          </p:cNvPr>
          <p:cNvSpPr/>
          <p:nvPr/>
        </p:nvSpPr>
        <p:spPr>
          <a:xfrm>
            <a:off x="6635494" y="272409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6902EC4-FCD2-D44B-C4CA-AE3F31E5FA31}"/>
              </a:ext>
            </a:extLst>
          </p:cNvPr>
          <p:cNvSpPr/>
          <p:nvPr/>
        </p:nvSpPr>
        <p:spPr>
          <a:xfrm>
            <a:off x="7162452" y="238888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39B979F-0771-E610-E21E-B875EFD133E6}"/>
              </a:ext>
            </a:extLst>
          </p:cNvPr>
          <p:cNvSpPr/>
          <p:nvPr/>
        </p:nvSpPr>
        <p:spPr>
          <a:xfrm>
            <a:off x="7687030" y="200270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209F3B1-D558-1549-F998-E4F9DB0FCBD3}"/>
              </a:ext>
            </a:extLst>
          </p:cNvPr>
          <p:cNvSpPr/>
          <p:nvPr/>
        </p:nvSpPr>
        <p:spPr>
          <a:xfrm>
            <a:off x="7130451" y="330977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7647295" y="29909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64F947D-BC08-A04B-5374-26D70C76F55B}"/>
              </a:ext>
            </a:extLst>
          </p:cNvPr>
          <p:cNvSpPr/>
          <p:nvPr/>
        </p:nvSpPr>
        <p:spPr>
          <a:xfrm>
            <a:off x="8268974" y="274430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DEB674-FDD3-DC7F-31BD-EDD340E87C9F}"/>
              </a:ext>
            </a:extLst>
          </p:cNvPr>
          <p:cNvSpPr/>
          <p:nvPr/>
        </p:nvSpPr>
        <p:spPr>
          <a:xfrm>
            <a:off x="7577767" y="3758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8E19E34-F2BB-FACE-7E04-5DEE3CFD4CE4}"/>
              </a:ext>
            </a:extLst>
          </p:cNvPr>
          <p:cNvSpPr/>
          <p:nvPr/>
        </p:nvSpPr>
        <p:spPr>
          <a:xfrm>
            <a:off x="8292113" y="356756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23BF5F0-734E-BC2F-930F-B1D2EFAA51D0}"/>
              </a:ext>
            </a:extLst>
          </p:cNvPr>
          <p:cNvSpPr/>
          <p:nvPr/>
        </p:nvSpPr>
        <p:spPr>
          <a:xfrm>
            <a:off x="8895334" y="340174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33FAA1-AD07-C1EA-580B-7EA20E244C7D}"/>
              </a:ext>
            </a:extLst>
          </p:cNvPr>
          <p:cNvSpPr txBox="1"/>
          <p:nvPr/>
        </p:nvSpPr>
        <p:spPr>
          <a:xfrm>
            <a:off x="194912" y="1345888"/>
            <a:ext cx="3850038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607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1723F21-105B-A11A-6ADB-539E582F36C8}"/>
              </a:ext>
            </a:extLst>
          </p:cNvPr>
          <p:cNvGrpSpPr/>
          <p:nvPr/>
        </p:nvGrpSpPr>
        <p:grpSpPr>
          <a:xfrm>
            <a:off x="7035079" y="2204837"/>
            <a:ext cx="1901327" cy="1991387"/>
            <a:chOff x="7035079" y="2204837"/>
            <a:chExt cx="1901327" cy="1991387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9C2FFBB0-9A13-7C5A-3D7C-8B5381D09ABC}"/>
                </a:ext>
              </a:extLst>
            </p:cNvPr>
            <p:cNvSpPr/>
            <p:nvPr/>
          </p:nvSpPr>
          <p:spPr>
            <a:xfrm>
              <a:off x="7907385" y="3179499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540B8BC-EF83-A842-E2F7-DA9E91BF03F2}"/>
                </a:ext>
              </a:extLst>
            </p:cNvPr>
            <p:cNvSpPr/>
            <p:nvPr/>
          </p:nvSpPr>
          <p:spPr>
            <a:xfrm>
              <a:off x="7035079" y="2930642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85BC83A-D5FD-A91B-CBD0-408BA234EDC5}"/>
                </a:ext>
              </a:extLst>
            </p:cNvPr>
            <p:cNvSpPr/>
            <p:nvPr/>
          </p:nvSpPr>
          <p:spPr>
            <a:xfrm>
              <a:off x="8155187" y="382024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D42D054-E975-DFCF-A151-9A659A7A88AD}"/>
                </a:ext>
              </a:extLst>
            </p:cNvPr>
            <p:cNvSpPr/>
            <p:nvPr/>
          </p:nvSpPr>
          <p:spPr>
            <a:xfrm>
              <a:off x="7577767" y="397397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5A00AD5-F81F-4667-6AC1-B804947E65B1}"/>
                </a:ext>
              </a:extLst>
            </p:cNvPr>
            <p:cNvSpPr/>
            <p:nvPr/>
          </p:nvSpPr>
          <p:spPr>
            <a:xfrm>
              <a:off x="7379729" y="3425558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D483732-04B7-7559-A46D-09621A8AD28D}"/>
                </a:ext>
              </a:extLst>
            </p:cNvPr>
            <p:cNvSpPr/>
            <p:nvPr/>
          </p:nvSpPr>
          <p:spPr>
            <a:xfrm>
              <a:off x="7536170" y="2568574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EF92DED-6698-87A3-F858-1D5B84F100A8}"/>
                </a:ext>
              </a:extLst>
            </p:cNvPr>
            <p:cNvSpPr/>
            <p:nvPr/>
          </p:nvSpPr>
          <p:spPr>
            <a:xfrm>
              <a:off x="8018510" y="2204837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A3D1EE1-130A-74A6-0279-E7B88E6EBF10}"/>
                </a:ext>
              </a:extLst>
            </p:cNvPr>
            <p:cNvSpPr/>
            <p:nvPr/>
          </p:nvSpPr>
          <p:spPr>
            <a:xfrm>
              <a:off x="8434210" y="2927776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7E30653-72D3-0386-AE70-1894E5561F40}"/>
                </a:ext>
              </a:extLst>
            </p:cNvPr>
            <p:cNvSpPr/>
            <p:nvPr/>
          </p:nvSpPr>
          <p:spPr>
            <a:xfrm>
              <a:off x="8714156" y="3647808"/>
              <a:ext cx="222250" cy="22225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1922A14-7A27-C252-7B69-B8EF10C4C7F9}"/>
              </a:ext>
            </a:extLst>
          </p:cNvPr>
          <p:cNvSpPr/>
          <p:nvPr/>
        </p:nvSpPr>
        <p:spPr>
          <a:xfrm>
            <a:off x="6635494" y="2724091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6902EC4-FCD2-D44B-C4CA-AE3F31E5FA31}"/>
              </a:ext>
            </a:extLst>
          </p:cNvPr>
          <p:cNvSpPr/>
          <p:nvPr/>
        </p:nvSpPr>
        <p:spPr>
          <a:xfrm>
            <a:off x="7162452" y="2388888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39B979F-0771-E610-E21E-B875EFD133E6}"/>
              </a:ext>
            </a:extLst>
          </p:cNvPr>
          <p:cNvSpPr/>
          <p:nvPr/>
        </p:nvSpPr>
        <p:spPr>
          <a:xfrm>
            <a:off x="7687030" y="2002703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209F3B1-D558-1549-F998-E4F9DB0FCBD3}"/>
              </a:ext>
            </a:extLst>
          </p:cNvPr>
          <p:cNvSpPr/>
          <p:nvPr/>
        </p:nvSpPr>
        <p:spPr>
          <a:xfrm>
            <a:off x="7130451" y="3309774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7647295" y="29909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64F947D-BC08-A04B-5374-26D70C76F55B}"/>
              </a:ext>
            </a:extLst>
          </p:cNvPr>
          <p:cNvSpPr/>
          <p:nvPr/>
        </p:nvSpPr>
        <p:spPr>
          <a:xfrm>
            <a:off x="8268974" y="2744303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DEB674-FDD3-DC7F-31BD-EDD340E87C9F}"/>
              </a:ext>
            </a:extLst>
          </p:cNvPr>
          <p:cNvSpPr/>
          <p:nvPr/>
        </p:nvSpPr>
        <p:spPr>
          <a:xfrm>
            <a:off x="7577767" y="3758111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8E19E34-F2BB-FACE-7E04-5DEE3CFD4CE4}"/>
              </a:ext>
            </a:extLst>
          </p:cNvPr>
          <p:cNvSpPr/>
          <p:nvPr/>
        </p:nvSpPr>
        <p:spPr>
          <a:xfrm>
            <a:off x="8292113" y="3567568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23BF5F0-734E-BC2F-930F-B1D2EFAA51D0}"/>
              </a:ext>
            </a:extLst>
          </p:cNvPr>
          <p:cNvSpPr/>
          <p:nvPr/>
        </p:nvSpPr>
        <p:spPr>
          <a:xfrm>
            <a:off x="8895334" y="3401749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33FAA1-AD07-C1EA-580B-7EA20E244C7D}"/>
              </a:ext>
            </a:extLst>
          </p:cNvPr>
          <p:cNvSpPr txBox="1"/>
          <p:nvPr/>
        </p:nvSpPr>
        <p:spPr>
          <a:xfrm>
            <a:off x="194912" y="1345888"/>
            <a:ext cx="3850038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674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33DC9652-0D2D-604A-B6BF-94718453F90C}"/>
              </a:ext>
            </a:extLst>
          </p:cNvPr>
          <p:cNvSpPr/>
          <p:nvPr/>
        </p:nvSpPr>
        <p:spPr>
          <a:xfrm>
            <a:off x="2606849" y="1556356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B1941347-27A8-2DAE-CA29-8B27A4649AAC}"/>
              </a:ext>
            </a:extLst>
          </p:cNvPr>
          <p:cNvSpPr/>
          <p:nvPr/>
        </p:nvSpPr>
        <p:spPr>
          <a:xfrm>
            <a:off x="2941095" y="1512372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7ABD0B5F-B4C9-F14E-EBBC-6E3CA99C731B}"/>
              </a:ext>
            </a:extLst>
          </p:cNvPr>
          <p:cNvSpPr/>
          <p:nvPr/>
        </p:nvSpPr>
        <p:spPr>
          <a:xfrm>
            <a:off x="3309791" y="1572487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7B10528C-28A3-F07F-FB12-54A4B14431FB}"/>
              </a:ext>
            </a:extLst>
          </p:cNvPr>
          <p:cNvSpPr/>
          <p:nvPr/>
        </p:nvSpPr>
        <p:spPr>
          <a:xfrm>
            <a:off x="3659426" y="143465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AC12FB2A-D0AA-CE8C-3D8D-C238CFC4EB08}"/>
              </a:ext>
            </a:extLst>
          </p:cNvPr>
          <p:cNvSpPr/>
          <p:nvPr/>
        </p:nvSpPr>
        <p:spPr>
          <a:xfrm>
            <a:off x="3925132" y="156222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9CEEF7E2-BBA2-A0A4-50B3-E07B4D2E1103}"/>
              </a:ext>
            </a:extLst>
          </p:cNvPr>
          <p:cNvSpPr/>
          <p:nvPr/>
        </p:nvSpPr>
        <p:spPr>
          <a:xfrm>
            <a:off x="4213201" y="146106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BBEA09B7-2A81-B1B5-741D-7A67A3FAB9FF}"/>
              </a:ext>
            </a:extLst>
          </p:cNvPr>
          <p:cNvSpPr/>
          <p:nvPr/>
        </p:nvSpPr>
        <p:spPr>
          <a:xfrm>
            <a:off x="4487697" y="147426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319594EC-0C91-1E55-9954-B3EB1B702698}"/>
              </a:ext>
            </a:extLst>
          </p:cNvPr>
          <p:cNvSpPr/>
          <p:nvPr/>
        </p:nvSpPr>
        <p:spPr>
          <a:xfrm>
            <a:off x="4819009" y="158128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FF6F74C3-4E94-DED3-FB2D-129E1C4DD52C}"/>
              </a:ext>
            </a:extLst>
          </p:cNvPr>
          <p:cNvSpPr/>
          <p:nvPr/>
        </p:nvSpPr>
        <p:spPr>
          <a:xfrm>
            <a:off x="5062370" y="127634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4EA7552C-FF30-4FAA-E798-65C415BBA95D}"/>
              </a:ext>
            </a:extLst>
          </p:cNvPr>
          <p:cNvSpPr/>
          <p:nvPr/>
        </p:nvSpPr>
        <p:spPr>
          <a:xfrm>
            <a:off x="5342739" y="137089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FDB5498E-CCB6-CEFB-C518-F075F077FCEE}"/>
              </a:ext>
            </a:extLst>
          </p:cNvPr>
          <p:cNvSpPr/>
          <p:nvPr/>
        </p:nvSpPr>
        <p:spPr>
          <a:xfrm>
            <a:off x="5608445" y="1472786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0CB55A86-5181-CD85-7A4D-C799B18C4020}"/>
              </a:ext>
            </a:extLst>
          </p:cNvPr>
          <p:cNvSpPr/>
          <p:nvPr/>
        </p:nvSpPr>
        <p:spPr>
          <a:xfrm>
            <a:off x="2328312" y="1374568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77A1E9E8-DE96-71F7-540C-CF9523291EDF}"/>
              </a:ext>
            </a:extLst>
          </p:cNvPr>
          <p:cNvSpPr/>
          <p:nvPr/>
        </p:nvSpPr>
        <p:spPr>
          <a:xfrm>
            <a:off x="5834208" y="156881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C8FCB2B8-D2BE-71FF-E75F-2918955936D7}"/>
              </a:ext>
            </a:extLst>
          </p:cNvPr>
          <p:cNvSpPr/>
          <p:nvPr/>
        </p:nvSpPr>
        <p:spPr>
          <a:xfrm>
            <a:off x="6010126" y="1276349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F2BB44FB-11B2-3706-1DC7-E8E1F24D6AF8}"/>
              </a:ext>
            </a:extLst>
          </p:cNvPr>
          <p:cNvSpPr/>
          <p:nvPr/>
        </p:nvSpPr>
        <p:spPr>
          <a:xfrm>
            <a:off x="6218670" y="147059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A2A52A94-3D5F-16CA-8AB9-A8F29BCFB2C9}"/>
              </a:ext>
            </a:extLst>
          </p:cNvPr>
          <p:cNvSpPr/>
          <p:nvPr/>
        </p:nvSpPr>
        <p:spPr>
          <a:xfrm>
            <a:off x="6492797" y="134817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A5ABA499-BFBA-E0B0-4E18-1C90222DFA3C}"/>
              </a:ext>
            </a:extLst>
          </p:cNvPr>
          <p:cNvSpPr/>
          <p:nvPr/>
        </p:nvSpPr>
        <p:spPr>
          <a:xfrm>
            <a:off x="6710139" y="154901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F6151AAF-4981-9619-2FBD-97D00463E56F}"/>
              </a:ext>
            </a:extLst>
          </p:cNvPr>
          <p:cNvSpPr/>
          <p:nvPr/>
        </p:nvSpPr>
        <p:spPr>
          <a:xfrm>
            <a:off x="2606849" y="1958043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A324C923-C225-A8B1-21CC-02E50FF7D55D}"/>
              </a:ext>
            </a:extLst>
          </p:cNvPr>
          <p:cNvSpPr/>
          <p:nvPr/>
        </p:nvSpPr>
        <p:spPr>
          <a:xfrm>
            <a:off x="2941095" y="1914058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9D7E8DAA-48E4-9293-F623-D3B29E7DB672}"/>
              </a:ext>
            </a:extLst>
          </p:cNvPr>
          <p:cNvSpPr/>
          <p:nvPr/>
        </p:nvSpPr>
        <p:spPr>
          <a:xfrm>
            <a:off x="3309791" y="197417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5A9D49A8-5C6F-B280-D57F-927285801E4C}"/>
              </a:ext>
            </a:extLst>
          </p:cNvPr>
          <p:cNvSpPr/>
          <p:nvPr/>
        </p:nvSpPr>
        <p:spPr>
          <a:xfrm>
            <a:off x="3659426" y="18363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EDDDE54C-4686-9A9D-D2C2-511DD0C143EA}"/>
              </a:ext>
            </a:extLst>
          </p:cNvPr>
          <p:cNvSpPr/>
          <p:nvPr/>
        </p:nvSpPr>
        <p:spPr>
          <a:xfrm>
            <a:off x="3925132" y="196391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00D27931-74AB-9C75-CB47-63B508D11983}"/>
              </a:ext>
            </a:extLst>
          </p:cNvPr>
          <p:cNvSpPr/>
          <p:nvPr/>
        </p:nvSpPr>
        <p:spPr>
          <a:xfrm>
            <a:off x="4213201" y="186275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83E34A72-74BE-DC53-7266-3E68887411F8}"/>
              </a:ext>
            </a:extLst>
          </p:cNvPr>
          <p:cNvSpPr/>
          <p:nvPr/>
        </p:nvSpPr>
        <p:spPr>
          <a:xfrm>
            <a:off x="4487697" y="187595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4412BCF1-4B65-6D91-5658-E9BBE8CE6BAD}"/>
              </a:ext>
            </a:extLst>
          </p:cNvPr>
          <p:cNvSpPr/>
          <p:nvPr/>
        </p:nvSpPr>
        <p:spPr>
          <a:xfrm>
            <a:off x="4819009" y="198296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3497DE1D-567A-88D7-307A-71996EA226F7}"/>
              </a:ext>
            </a:extLst>
          </p:cNvPr>
          <p:cNvSpPr/>
          <p:nvPr/>
        </p:nvSpPr>
        <p:spPr>
          <a:xfrm>
            <a:off x="5062370" y="167803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A4FBB600-1DFA-8E0E-5326-3403F79A5814}"/>
              </a:ext>
            </a:extLst>
          </p:cNvPr>
          <p:cNvSpPr/>
          <p:nvPr/>
        </p:nvSpPr>
        <p:spPr>
          <a:xfrm>
            <a:off x="5342739" y="177258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71F526F7-7790-1A39-5AB9-176D56694276}"/>
              </a:ext>
            </a:extLst>
          </p:cNvPr>
          <p:cNvSpPr/>
          <p:nvPr/>
        </p:nvSpPr>
        <p:spPr>
          <a:xfrm>
            <a:off x="5608445" y="187447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AA739EDB-38F5-0B3C-CAE5-FA45D0D48FB7}"/>
              </a:ext>
            </a:extLst>
          </p:cNvPr>
          <p:cNvSpPr/>
          <p:nvPr/>
        </p:nvSpPr>
        <p:spPr>
          <a:xfrm>
            <a:off x="2328312" y="1776254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31610B41-CF09-72D9-8FB2-86D1D58A2095}"/>
              </a:ext>
            </a:extLst>
          </p:cNvPr>
          <p:cNvSpPr/>
          <p:nvPr/>
        </p:nvSpPr>
        <p:spPr>
          <a:xfrm>
            <a:off x="5834208" y="1970500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B1CC0A92-446D-3EE5-C789-70BBA7164D3F}"/>
              </a:ext>
            </a:extLst>
          </p:cNvPr>
          <p:cNvSpPr/>
          <p:nvPr/>
        </p:nvSpPr>
        <p:spPr>
          <a:xfrm>
            <a:off x="6010126" y="167803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A6F3F07C-E8C4-9E99-AB0E-B57A64F11B91}"/>
              </a:ext>
            </a:extLst>
          </p:cNvPr>
          <p:cNvSpPr/>
          <p:nvPr/>
        </p:nvSpPr>
        <p:spPr>
          <a:xfrm>
            <a:off x="6218670" y="187227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3663AFC4-CF88-6047-A468-3026E13CB0D4}"/>
              </a:ext>
            </a:extLst>
          </p:cNvPr>
          <p:cNvSpPr/>
          <p:nvPr/>
        </p:nvSpPr>
        <p:spPr>
          <a:xfrm>
            <a:off x="6492797" y="174986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104C7E42-AB09-9612-D008-4A175BD9F51B}"/>
              </a:ext>
            </a:extLst>
          </p:cNvPr>
          <p:cNvSpPr/>
          <p:nvPr/>
        </p:nvSpPr>
        <p:spPr>
          <a:xfrm>
            <a:off x="6710139" y="195070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AB13CEEC-DE04-A464-9747-98B22EFC16CD}"/>
              </a:ext>
            </a:extLst>
          </p:cNvPr>
          <p:cNvSpPr/>
          <p:nvPr/>
        </p:nvSpPr>
        <p:spPr>
          <a:xfrm>
            <a:off x="2606849" y="2361938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9BC52A70-0F0A-FF62-5BCA-803AD938CBB5}"/>
              </a:ext>
            </a:extLst>
          </p:cNvPr>
          <p:cNvSpPr/>
          <p:nvPr/>
        </p:nvSpPr>
        <p:spPr>
          <a:xfrm>
            <a:off x="2941095" y="231795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6C95C061-A988-5FA6-79FB-694FF02BF989}"/>
              </a:ext>
            </a:extLst>
          </p:cNvPr>
          <p:cNvSpPr/>
          <p:nvPr/>
        </p:nvSpPr>
        <p:spPr>
          <a:xfrm>
            <a:off x="3309791" y="237806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DBCE9FC6-4936-3BC9-665C-0B751DEE95B4}"/>
              </a:ext>
            </a:extLst>
          </p:cNvPr>
          <p:cNvSpPr/>
          <p:nvPr/>
        </p:nvSpPr>
        <p:spPr>
          <a:xfrm>
            <a:off x="3659426" y="224024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483847B2-ADF1-F69B-460A-7E2D66EAB792}"/>
              </a:ext>
            </a:extLst>
          </p:cNvPr>
          <p:cNvSpPr/>
          <p:nvPr/>
        </p:nvSpPr>
        <p:spPr>
          <a:xfrm>
            <a:off x="3925132" y="236780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D3B9A2EF-6158-31E5-7AFC-B7A4796547D5}"/>
              </a:ext>
            </a:extLst>
          </p:cNvPr>
          <p:cNvSpPr/>
          <p:nvPr/>
        </p:nvSpPr>
        <p:spPr>
          <a:xfrm>
            <a:off x="4213201" y="226664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B8706938-7A9B-0F49-BA25-34FABAF24604}"/>
              </a:ext>
            </a:extLst>
          </p:cNvPr>
          <p:cNvSpPr/>
          <p:nvPr/>
        </p:nvSpPr>
        <p:spPr>
          <a:xfrm>
            <a:off x="4487697" y="22798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C5894268-0F04-D2B0-C407-9C9BD78F2997}"/>
              </a:ext>
            </a:extLst>
          </p:cNvPr>
          <p:cNvSpPr/>
          <p:nvPr/>
        </p:nvSpPr>
        <p:spPr>
          <a:xfrm>
            <a:off x="4819009" y="238686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E6D3E1D5-4E2A-B8EA-CB59-0EDF2033D90B}"/>
              </a:ext>
            </a:extLst>
          </p:cNvPr>
          <p:cNvSpPr/>
          <p:nvPr/>
        </p:nvSpPr>
        <p:spPr>
          <a:xfrm>
            <a:off x="5062370" y="208193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BD55B107-9E0B-6092-C71A-AD534FC374EF}"/>
              </a:ext>
            </a:extLst>
          </p:cNvPr>
          <p:cNvSpPr/>
          <p:nvPr/>
        </p:nvSpPr>
        <p:spPr>
          <a:xfrm>
            <a:off x="5342739" y="217647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54854D1E-9BE6-3F87-9E86-4925DAE7C2DA}"/>
              </a:ext>
            </a:extLst>
          </p:cNvPr>
          <p:cNvSpPr/>
          <p:nvPr/>
        </p:nvSpPr>
        <p:spPr>
          <a:xfrm>
            <a:off x="5608445" y="227836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698D2D2A-604F-1A3B-DB15-3D7024D4DA19}"/>
              </a:ext>
            </a:extLst>
          </p:cNvPr>
          <p:cNvSpPr/>
          <p:nvPr/>
        </p:nvSpPr>
        <p:spPr>
          <a:xfrm>
            <a:off x="2328312" y="218014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00FE5A5A-26BD-B44C-297D-48BB86BF23D8}"/>
              </a:ext>
            </a:extLst>
          </p:cNvPr>
          <p:cNvSpPr/>
          <p:nvPr/>
        </p:nvSpPr>
        <p:spPr>
          <a:xfrm>
            <a:off x="5834208" y="237439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F406FADC-927F-3D21-A566-A55E51D930C9}"/>
              </a:ext>
            </a:extLst>
          </p:cNvPr>
          <p:cNvSpPr/>
          <p:nvPr/>
        </p:nvSpPr>
        <p:spPr>
          <a:xfrm>
            <a:off x="6010126" y="208193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EFBCAD18-9F50-5D22-007E-57565827343A}"/>
              </a:ext>
            </a:extLst>
          </p:cNvPr>
          <p:cNvSpPr/>
          <p:nvPr/>
        </p:nvSpPr>
        <p:spPr>
          <a:xfrm>
            <a:off x="6218670" y="227617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7FEB7D6B-AEB0-687D-A551-803B63FEBDE1}"/>
              </a:ext>
            </a:extLst>
          </p:cNvPr>
          <p:cNvSpPr/>
          <p:nvPr/>
        </p:nvSpPr>
        <p:spPr>
          <a:xfrm>
            <a:off x="6492797" y="215375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FDCFAA48-6ACC-990A-A574-EA5D066193CF}"/>
              </a:ext>
            </a:extLst>
          </p:cNvPr>
          <p:cNvSpPr/>
          <p:nvPr/>
        </p:nvSpPr>
        <p:spPr>
          <a:xfrm>
            <a:off x="6710139" y="235459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11485C00-3AE4-9ECB-C97B-9913F7BD1980}"/>
              </a:ext>
            </a:extLst>
          </p:cNvPr>
          <p:cNvSpPr/>
          <p:nvPr/>
        </p:nvSpPr>
        <p:spPr>
          <a:xfrm>
            <a:off x="2606849" y="284282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EF5DC48C-18B7-205B-8771-9C35EBE67110}"/>
              </a:ext>
            </a:extLst>
          </p:cNvPr>
          <p:cNvSpPr/>
          <p:nvPr/>
        </p:nvSpPr>
        <p:spPr>
          <a:xfrm>
            <a:off x="2941095" y="27988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1122D003-9BEA-7501-B41F-1ECC181D01F8}"/>
              </a:ext>
            </a:extLst>
          </p:cNvPr>
          <p:cNvSpPr/>
          <p:nvPr/>
        </p:nvSpPr>
        <p:spPr>
          <a:xfrm>
            <a:off x="3309791" y="285895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FEA593D6-F00D-0AF0-CF3D-B72651002DE4}"/>
              </a:ext>
            </a:extLst>
          </p:cNvPr>
          <p:cNvSpPr/>
          <p:nvPr/>
        </p:nvSpPr>
        <p:spPr>
          <a:xfrm>
            <a:off x="3659426" y="272113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C00000"/>
              </a:solidFill>
            </a:endParaRPr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4CB854BA-45D2-4FA6-3AAF-25DCBF86F451}"/>
              </a:ext>
            </a:extLst>
          </p:cNvPr>
          <p:cNvSpPr/>
          <p:nvPr/>
        </p:nvSpPr>
        <p:spPr>
          <a:xfrm>
            <a:off x="3925132" y="284870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60" name="Oval 259">
            <a:extLst>
              <a:ext uri="{FF2B5EF4-FFF2-40B4-BE49-F238E27FC236}">
                <a16:creationId xmlns:a16="http://schemas.microsoft.com/office/drawing/2014/main" id="{F0D56FA3-B1D7-5001-6226-33156CB8C04B}"/>
              </a:ext>
            </a:extLst>
          </p:cNvPr>
          <p:cNvSpPr/>
          <p:nvPr/>
        </p:nvSpPr>
        <p:spPr>
          <a:xfrm>
            <a:off x="4213201" y="2747538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61" name="Oval 260">
            <a:extLst>
              <a:ext uri="{FF2B5EF4-FFF2-40B4-BE49-F238E27FC236}">
                <a16:creationId xmlns:a16="http://schemas.microsoft.com/office/drawing/2014/main" id="{476735B2-9B49-2EC8-1115-7892470A0540}"/>
              </a:ext>
            </a:extLst>
          </p:cNvPr>
          <p:cNvSpPr/>
          <p:nvPr/>
        </p:nvSpPr>
        <p:spPr>
          <a:xfrm>
            <a:off x="4487697" y="276073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62" name="Oval 261">
            <a:extLst>
              <a:ext uri="{FF2B5EF4-FFF2-40B4-BE49-F238E27FC236}">
                <a16:creationId xmlns:a16="http://schemas.microsoft.com/office/drawing/2014/main" id="{FEEE4934-A34A-21E3-1447-D136DECF4D4D}"/>
              </a:ext>
            </a:extLst>
          </p:cNvPr>
          <p:cNvSpPr/>
          <p:nvPr/>
        </p:nvSpPr>
        <p:spPr>
          <a:xfrm>
            <a:off x="4819009" y="2867753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63" name="Oval 262">
            <a:extLst>
              <a:ext uri="{FF2B5EF4-FFF2-40B4-BE49-F238E27FC236}">
                <a16:creationId xmlns:a16="http://schemas.microsoft.com/office/drawing/2014/main" id="{D41816E0-9CD2-26DC-0A00-069996A2C1EC}"/>
              </a:ext>
            </a:extLst>
          </p:cNvPr>
          <p:cNvSpPr/>
          <p:nvPr/>
        </p:nvSpPr>
        <p:spPr>
          <a:xfrm>
            <a:off x="5062370" y="256282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C00000"/>
              </a:solidFill>
            </a:endParaRPr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75952938-098E-8C6F-8940-DA78AC167BA0}"/>
              </a:ext>
            </a:extLst>
          </p:cNvPr>
          <p:cNvSpPr/>
          <p:nvPr/>
        </p:nvSpPr>
        <p:spPr>
          <a:xfrm>
            <a:off x="5342739" y="265736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C00000"/>
              </a:solidFill>
            </a:endParaRPr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239C2565-48E0-28DE-B122-DBF9D3E50853}"/>
              </a:ext>
            </a:extLst>
          </p:cNvPr>
          <p:cNvSpPr/>
          <p:nvPr/>
        </p:nvSpPr>
        <p:spPr>
          <a:xfrm>
            <a:off x="5608445" y="275925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15D5A379-4AB4-914E-3E64-735807BE7502}"/>
              </a:ext>
            </a:extLst>
          </p:cNvPr>
          <p:cNvSpPr/>
          <p:nvPr/>
        </p:nvSpPr>
        <p:spPr>
          <a:xfrm>
            <a:off x="2328312" y="266104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A6308B8B-55FE-5A6F-4BE3-9E917ADF5957}"/>
              </a:ext>
            </a:extLst>
          </p:cNvPr>
          <p:cNvSpPr/>
          <p:nvPr/>
        </p:nvSpPr>
        <p:spPr>
          <a:xfrm>
            <a:off x="5834208" y="285528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BC5258CF-1BFC-5252-A1E2-C2474B432E9C}"/>
              </a:ext>
            </a:extLst>
          </p:cNvPr>
          <p:cNvSpPr/>
          <p:nvPr/>
        </p:nvSpPr>
        <p:spPr>
          <a:xfrm>
            <a:off x="6010126" y="256282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9" name="Oval 268">
            <a:extLst>
              <a:ext uri="{FF2B5EF4-FFF2-40B4-BE49-F238E27FC236}">
                <a16:creationId xmlns:a16="http://schemas.microsoft.com/office/drawing/2014/main" id="{E0E09483-356D-C666-650D-4060578C792F}"/>
              </a:ext>
            </a:extLst>
          </p:cNvPr>
          <p:cNvSpPr/>
          <p:nvPr/>
        </p:nvSpPr>
        <p:spPr>
          <a:xfrm>
            <a:off x="6218670" y="2757063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4C2F125E-DACC-A49C-4D0D-3EA24ADE39E7}"/>
              </a:ext>
            </a:extLst>
          </p:cNvPr>
          <p:cNvSpPr/>
          <p:nvPr/>
        </p:nvSpPr>
        <p:spPr>
          <a:xfrm>
            <a:off x="6492797" y="263464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1" name="Oval 270">
            <a:extLst>
              <a:ext uri="{FF2B5EF4-FFF2-40B4-BE49-F238E27FC236}">
                <a16:creationId xmlns:a16="http://schemas.microsoft.com/office/drawing/2014/main" id="{0C187BD7-4C51-D521-C211-453A7647C65B}"/>
              </a:ext>
            </a:extLst>
          </p:cNvPr>
          <p:cNvSpPr/>
          <p:nvPr/>
        </p:nvSpPr>
        <p:spPr>
          <a:xfrm>
            <a:off x="6710139" y="283548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2" name="Oval 271">
            <a:extLst>
              <a:ext uri="{FF2B5EF4-FFF2-40B4-BE49-F238E27FC236}">
                <a16:creationId xmlns:a16="http://schemas.microsoft.com/office/drawing/2014/main" id="{F9B382B8-0F9C-7332-4178-1AF4E2248108}"/>
              </a:ext>
            </a:extLst>
          </p:cNvPr>
          <p:cNvSpPr/>
          <p:nvPr/>
        </p:nvSpPr>
        <p:spPr>
          <a:xfrm>
            <a:off x="2606849" y="327973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3" name="Oval 272">
            <a:extLst>
              <a:ext uri="{FF2B5EF4-FFF2-40B4-BE49-F238E27FC236}">
                <a16:creationId xmlns:a16="http://schemas.microsoft.com/office/drawing/2014/main" id="{EBBAD2AE-A5C2-A329-7221-2989CB9CAE34}"/>
              </a:ext>
            </a:extLst>
          </p:cNvPr>
          <p:cNvSpPr/>
          <p:nvPr/>
        </p:nvSpPr>
        <p:spPr>
          <a:xfrm>
            <a:off x="2992580" y="333250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4" name="Oval 273">
            <a:extLst>
              <a:ext uri="{FF2B5EF4-FFF2-40B4-BE49-F238E27FC236}">
                <a16:creationId xmlns:a16="http://schemas.microsoft.com/office/drawing/2014/main" id="{6B0CDE9B-4B75-D8DB-7EBF-26A9F272AD63}"/>
              </a:ext>
            </a:extLst>
          </p:cNvPr>
          <p:cNvSpPr/>
          <p:nvPr/>
        </p:nvSpPr>
        <p:spPr>
          <a:xfrm>
            <a:off x="3307588" y="3203495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A63452B8-8FBB-C384-1190-A88D0025E6C4}"/>
              </a:ext>
            </a:extLst>
          </p:cNvPr>
          <p:cNvSpPr/>
          <p:nvPr/>
        </p:nvSpPr>
        <p:spPr>
          <a:xfrm>
            <a:off x="3659426" y="3158038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76" name="Oval 275">
            <a:extLst>
              <a:ext uri="{FF2B5EF4-FFF2-40B4-BE49-F238E27FC236}">
                <a16:creationId xmlns:a16="http://schemas.microsoft.com/office/drawing/2014/main" id="{73E73CA2-2253-A560-ABB2-9BBFB81B57EB}"/>
              </a:ext>
            </a:extLst>
          </p:cNvPr>
          <p:cNvSpPr/>
          <p:nvPr/>
        </p:nvSpPr>
        <p:spPr>
          <a:xfrm>
            <a:off x="3925132" y="328560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406EFF84-CEBE-0C8A-2ABB-102CDBAA71C9}"/>
              </a:ext>
            </a:extLst>
          </p:cNvPr>
          <p:cNvSpPr/>
          <p:nvPr/>
        </p:nvSpPr>
        <p:spPr>
          <a:xfrm>
            <a:off x="4213201" y="318444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1C9884FD-94E1-C9D2-4030-13A42C36521E}"/>
              </a:ext>
            </a:extLst>
          </p:cNvPr>
          <p:cNvSpPr/>
          <p:nvPr/>
        </p:nvSpPr>
        <p:spPr>
          <a:xfrm>
            <a:off x="4487697" y="3197643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07169454-26D2-4D92-E52E-D16517FAF8AC}"/>
              </a:ext>
            </a:extLst>
          </p:cNvPr>
          <p:cNvSpPr/>
          <p:nvPr/>
        </p:nvSpPr>
        <p:spPr>
          <a:xfrm>
            <a:off x="4819009" y="330466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09615C62-2AAC-CAD2-3599-1DF97A8E920E}"/>
              </a:ext>
            </a:extLst>
          </p:cNvPr>
          <p:cNvSpPr/>
          <p:nvPr/>
        </p:nvSpPr>
        <p:spPr>
          <a:xfrm>
            <a:off x="5062370" y="2999728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81" name="Oval 280">
            <a:extLst>
              <a:ext uri="{FF2B5EF4-FFF2-40B4-BE49-F238E27FC236}">
                <a16:creationId xmlns:a16="http://schemas.microsoft.com/office/drawing/2014/main" id="{7515D3E6-B97C-559C-88D8-56A574CA9F63}"/>
              </a:ext>
            </a:extLst>
          </p:cNvPr>
          <p:cNvSpPr/>
          <p:nvPr/>
        </p:nvSpPr>
        <p:spPr>
          <a:xfrm>
            <a:off x="5342739" y="309427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6549C444-C101-C451-59B9-33F91B956893}"/>
              </a:ext>
            </a:extLst>
          </p:cNvPr>
          <p:cNvSpPr/>
          <p:nvPr/>
        </p:nvSpPr>
        <p:spPr>
          <a:xfrm>
            <a:off x="5608445" y="319616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DED658BE-99A0-DEAF-650A-738A93B67799}"/>
              </a:ext>
            </a:extLst>
          </p:cNvPr>
          <p:cNvSpPr/>
          <p:nvPr/>
        </p:nvSpPr>
        <p:spPr>
          <a:xfrm>
            <a:off x="2328312" y="3097947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E9C669EE-B2B3-E411-31F6-325452073716}"/>
              </a:ext>
            </a:extLst>
          </p:cNvPr>
          <p:cNvSpPr/>
          <p:nvPr/>
        </p:nvSpPr>
        <p:spPr>
          <a:xfrm>
            <a:off x="5834208" y="3292193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9A202A6B-7C0D-1445-9B83-E8823BDB4A9D}"/>
              </a:ext>
            </a:extLst>
          </p:cNvPr>
          <p:cNvSpPr/>
          <p:nvPr/>
        </p:nvSpPr>
        <p:spPr>
          <a:xfrm>
            <a:off x="6010126" y="299972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A321ACC9-6C6B-8DB5-AC34-64B92B95BBE9}"/>
              </a:ext>
            </a:extLst>
          </p:cNvPr>
          <p:cNvSpPr/>
          <p:nvPr/>
        </p:nvSpPr>
        <p:spPr>
          <a:xfrm>
            <a:off x="6218670" y="3193970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B2A2BEFD-B59D-AECF-268C-9E6E9B0A5E1C}"/>
              </a:ext>
            </a:extLst>
          </p:cNvPr>
          <p:cNvSpPr/>
          <p:nvPr/>
        </p:nvSpPr>
        <p:spPr>
          <a:xfrm>
            <a:off x="6492797" y="307155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175FD9E9-8C01-A778-E977-B8AB40DD8CA6}"/>
              </a:ext>
            </a:extLst>
          </p:cNvPr>
          <p:cNvSpPr/>
          <p:nvPr/>
        </p:nvSpPr>
        <p:spPr>
          <a:xfrm>
            <a:off x="6710139" y="327239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EC0DF469-DF1D-9019-5FE7-58E399B81E04}"/>
              </a:ext>
            </a:extLst>
          </p:cNvPr>
          <p:cNvSpPr/>
          <p:nvPr/>
        </p:nvSpPr>
        <p:spPr>
          <a:xfrm>
            <a:off x="2606849" y="374422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3EA68A14-37E0-CD1D-67B1-E735B6FBDC86}"/>
              </a:ext>
            </a:extLst>
          </p:cNvPr>
          <p:cNvSpPr/>
          <p:nvPr/>
        </p:nvSpPr>
        <p:spPr>
          <a:xfrm>
            <a:off x="2941095" y="370023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65F22DC1-3A18-C72A-664A-7B38230741C7}"/>
              </a:ext>
            </a:extLst>
          </p:cNvPr>
          <p:cNvSpPr/>
          <p:nvPr/>
        </p:nvSpPr>
        <p:spPr>
          <a:xfrm>
            <a:off x="3314909" y="369339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42E8469B-AF00-21AE-960B-933698DF5CEA}"/>
              </a:ext>
            </a:extLst>
          </p:cNvPr>
          <p:cNvSpPr/>
          <p:nvPr/>
        </p:nvSpPr>
        <p:spPr>
          <a:xfrm>
            <a:off x="3659426" y="362252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91173B3E-C443-737F-6000-BB0E9173B8CE}"/>
              </a:ext>
            </a:extLst>
          </p:cNvPr>
          <p:cNvSpPr/>
          <p:nvPr/>
        </p:nvSpPr>
        <p:spPr>
          <a:xfrm>
            <a:off x="3925132" y="375009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E6494347-F7A4-C07F-0465-68DCC8A6511A}"/>
              </a:ext>
            </a:extLst>
          </p:cNvPr>
          <p:cNvSpPr/>
          <p:nvPr/>
        </p:nvSpPr>
        <p:spPr>
          <a:xfrm>
            <a:off x="4213201" y="3648932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066DEC7B-A0FA-4BAE-D772-A90BD4438CA2}"/>
              </a:ext>
            </a:extLst>
          </p:cNvPr>
          <p:cNvSpPr/>
          <p:nvPr/>
        </p:nvSpPr>
        <p:spPr>
          <a:xfrm>
            <a:off x="4487697" y="3662131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7FB026C1-7D80-AD24-3CFB-4A919D7E75E6}"/>
              </a:ext>
            </a:extLst>
          </p:cNvPr>
          <p:cNvSpPr/>
          <p:nvPr/>
        </p:nvSpPr>
        <p:spPr>
          <a:xfrm>
            <a:off x="4811670" y="371490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7317CC26-BB6C-7E4E-A130-B50445F8DCF1}"/>
              </a:ext>
            </a:extLst>
          </p:cNvPr>
          <p:cNvSpPr/>
          <p:nvPr/>
        </p:nvSpPr>
        <p:spPr>
          <a:xfrm>
            <a:off x="5062370" y="346421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97920255-8C72-6446-F5A4-70F59D9C6E2E}"/>
              </a:ext>
            </a:extLst>
          </p:cNvPr>
          <p:cNvSpPr/>
          <p:nvPr/>
        </p:nvSpPr>
        <p:spPr>
          <a:xfrm>
            <a:off x="5342739" y="3558762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DB5CE9C9-B0F4-25A3-05DB-31B876C1867F}"/>
              </a:ext>
            </a:extLst>
          </p:cNvPr>
          <p:cNvSpPr/>
          <p:nvPr/>
        </p:nvSpPr>
        <p:spPr>
          <a:xfrm>
            <a:off x="5608445" y="3660653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A74C5E68-9EB7-7183-5F82-5B66A45DAA95}"/>
              </a:ext>
            </a:extLst>
          </p:cNvPr>
          <p:cNvSpPr/>
          <p:nvPr/>
        </p:nvSpPr>
        <p:spPr>
          <a:xfrm>
            <a:off x="2328312" y="3562435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A27CFD4D-48BD-ED91-FE9E-C6B5F04F6179}"/>
              </a:ext>
            </a:extLst>
          </p:cNvPr>
          <p:cNvSpPr/>
          <p:nvPr/>
        </p:nvSpPr>
        <p:spPr>
          <a:xfrm>
            <a:off x="5834208" y="375668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43F2F176-401B-4724-9738-6FC500CA8E1A}"/>
              </a:ext>
            </a:extLst>
          </p:cNvPr>
          <p:cNvSpPr/>
          <p:nvPr/>
        </p:nvSpPr>
        <p:spPr>
          <a:xfrm>
            <a:off x="6010126" y="346421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7F907F6D-236B-D828-6F20-3EA5A40E98C2}"/>
              </a:ext>
            </a:extLst>
          </p:cNvPr>
          <p:cNvSpPr/>
          <p:nvPr/>
        </p:nvSpPr>
        <p:spPr>
          <a:xfrm>
            <a:off x="6218670" y="365845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CBC22176-601C-C54C-BAF3-F0729B9A8515}"/>
              </a:ext>
            </a:extLst>
          </p:cNvPr>
          <p:cNvSpPr/>
          <p:nvPr/>
        </p:nvSpPr>
        <p:spPr>
          <a:xfrm>
            <a:off x="6492797" y="353604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868A701A-5A3D-3E62-8BA5-7D2F135FFD73}"/>
              </a:ext>
            </a:extLst>
          </p:cNvPr>
          <p:cNvSpPr/>
          <p:nvPr/>
        </p:nvSpPr>
        <p:spPr>
          <a:xfrm>
            <a:off x="6710139" y="3736882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4A885C40-4F0E-B05E-EB97-184FBF8CB417}"/>
              </a:ext>
            </a:extLst>
          </p:cNvPr>
          <p:cNvSpPr/>
          <p:nvPr/>
        </p:nvSpPr>
        <p:spPr>
          <a:xfrm>
            <a:off x="2606849" y="422229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7" name="Oval 306">
            <a:extLst>
              <a:ext uri="{FF2B5EF4-FFF2-40B4-BE49-F238E27FC236}">
                <a16:creationId xmlns:a16="http://schemas.microsoft.com/office/drawing/2014/main" id="{F6DD451E-0CF1-BFAA-AF1E-CCAF2FBFB6CD}"/>
              </a:ext>
            </a:extLst>
          </p:cNvPr>
          <p:cNvSpPr/>
          <p:nvPr/>
        </p:nvSpPr>
        <p:spPr>
          <a:xfrm>
            <a:off x="2941095" y="417830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5D357390-B7CA-0833-D22D-83A4E1BC7D48}"/>
              </a:ext>
            </a:extLst>
          </p:cNvPr>
          <p:cNvSpPr/>
          <p:nvPr/>
        </p:nvSpPr>
        <p:spPr>
          <a:xfrm>
            <a:off x="3281565" y="417429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1D61BAED-01F6-9C0F-B84B-E85C5B114EA1}"/>
              </a:ext>
            </a:extLst>
          </p:cNvPr>
          <p:cNvSpPr/>
          <p:nvPr/>
        </p:nvSpPr>
        <p:spPr>
          <a:xfrm>
            <a:off x="3659426" y="410059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F938FC1D-2981-40D7-7FA3-CCE97D43A301}"/>
              </a:ext>
            </a:extLst>
          </p:cNvPr>
          <p:cNvSpPr/>
          <p:nvPr/>
        </p:nvSpPr>
        <p:spPr>
          <a:xfrm>
            <a:off x="3925132" y="422816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C1282AA9-8960-0A1C-ED0F-6EB682031D69}"/>
              </a:ext>
            </a:extLst>
          </p:cNvPr>
          <p:cNvSpPr/>
          <p:nvPr/>
        </p:nvSpPr>
        <p:spPr>
          <a:xfrm>
            <a:off x="4213201" y="4127002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2" name="Oval 311">
            <a:extLst>
              <a:ext uri="{FF2B5EF4-FFF2-40B4-BE49-F238E27FC236}">
                <a16:creationId xmlns:a16="http://schemas.microsoft.com/office/drawing/2014/main" id="{18B051E7-54C6-DC79-1E3F-31328CD4A627}"/>
              </a:ext>
            </a:extLst>
          </p:cNvPr>
          <p:cNvSpPr/>
          <p:nvPr/>
        </p:nvSpPr>
        <p:spPr>
          <a:xfrm>
            <a:off x="4487697" y="414020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B871249B-32C4-5EA7-CAE6-06CB3726BA05}"/>
              </a:ext>
            </a:extLst>
          </p:cNvPr>
          <p:cNvSpPr/>
          <p:nvPr/>
        </p:nvSpPr>
        <p:spPr>
          <a:xfrm>
            <a:off x="4819009" y="4247217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115E3B1F-339E-1B60-E8F7-AEA5DF96C928}"/>
              </a:ext>
            </a:extLst>
          </p:cNvPr>
          <p:cNvSpPr/>
          <p:nvPr/>
        </p:nvSpPr>
        <p:spPr>
          <a:xfrm>
            <a:off x="5062370" y="394228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1E8F73B4-2AF0-E441-ECAC-EE3785CD3AAB}"/>
              </a:ext>
            </a:extLst>
          </p:cNvPr>
          <p:cNvSpPr/>
          <p:nvPr/>
        </p:nvSpPr>
        <p:spPr>
          <a:xfrm>
            <a:off x="5342739" y="403683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53EC4A18-7C4A-E18F-562D-F923FB14B369}"/>
              </a:ext>
            </a:extLst>
          </p:cNvPr>
          <p:cNvSpPr/>
          <p:nvPr/>
        </p:nvSpPr>
        <p:spPr>
          <a:xfrm>
            <a:off x="5608445" y="4138723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8DBC1A9A-8EC9-34D5-474C-4BF01AA1EA67}"/>
              </a:ext>
            </a:extLst>
          </p:cNvPr>
          <p:cNvSpPr/>
          <p:nvPr/>
        </p:nvSpPr>
        <p:spPr>
          <a:xfrm>
            <a:off x="2328312" y="404050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F61959A3-D597-6FDE-94FD-203CD05EE030}"/>
              </a:ext>
            </a:extLst>
          </p:cNvPr>
          <p:cNvSpPr/>
          <p:nvPr/>
        </p:nvSpPr>
        <p:spPr>
          <a:xfrm>
            <a:off x="5834208" y="423475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DEA00656-BB6E-8BFA-CCEA-990EE5E7379A}"/>
              </a:ext>
            </a:extLst>
          </p:cNvPr>
          <p:cNvSpPr/>
          <p:nvPr/>
        </p:nvSpPr>
        <p:spPr>
          <a:xfrm>
            <a:off x="6010126" y="394228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D468FC3E-8B84-F829-18BE-3782D26631F3}"/>
              </a:ext>
            </a:extLst>
          </p:cNvPr>
          <p:cNvSpPr/>
          <p:nvPr/>
        </p:nvSpPr>
        <p:spPr>
          <a:xfrm>
            <a:off x="6218670" y="413652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43C6A4CF-E14A-9D61-C111-C982E81F3A49}"/>
              </a:ext>
            </a:extLst>
          </p:cNvPr>
          <p:cNvSpPr/>
          <p:nvPr/>
        </p:nvSpPr>
        <p:spPr>
          <a:xfrm>
            <a:off x="6492797" y="401411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E10FB92A-3900-A138-F2B1-7D64FC9672E5}"/>
              </a:ext>
            </a:extLst>
          </p:cNvPr>
          <p:cNvSpPr/>
          <p:nvPr/>
        </p:nvSpPr>
        <p:spPr>
          <a:xfrm>
            <a:off x="6710139" y="4214952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D44F421E-C38D-9F82-898D-DA83309E1075}"/>
              </a:ext>
            </a:extLst>
          </p:cNvPr>
          <p:cNvSpPr/>
          <p:nvPr/>
        </p:nvSpPr>
        <p:spPr>
          <a:xfrm>
            <a:off x="2606849" y="467376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FE6C3DD0-C1FB-7C4C-672A-9E7DB21D6B72}"/>
              </a:ext>
            </a:extLst>
          </p:cNvPr>
          <p:cNvSpPr/>
          <p:nvPr/>
        </p:nvSpPr>
        <p:spPr>
          <a:xfrm>
            <a:off x="2941095" y="462978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8DA6BE4F-82D2-FD38-8EF6-8CB76AA14FC5}"/>
              </a:ext>
            </a:extLst>
          </p:cNvPr>
          <p:cNvSpPr/>
          <p:nvPr/>
        </p:nvSpPr>
        <p:spPr>
          <a:xfrm>
            <a:off x="3309791" y="468989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6" name="Oval 325">
            <a:extLst>
              <a:ext uri="{FF2B5EF4-FFF2-40B4-BE49-F238E27FC236}">
                <a16:creationId xmlns:a16="http://schemas.microsoft.com/office/drawing/2014/main" id="{06A81923-62DA-98BA-7F8E-6F671B139E61}"/>
              </a:ext>
            </a:extLst>
          </p:cNvPr>
          <p:cNvSpPr/>
          <p:nvPr/>
        </p:nvSpPr>
        <p:spPr>
          <a:xfrm>
            <a:off x="3659426" y="446558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CEAE2624-69BE-399F-136C-44B9ACB13B17}"/>
              </a:ext>
            </a:extLst>
          </p:cNvPr>
          <p:cNvSpPr/>
          <p:nvPr/>
        </p:nvSpPr>
        <p:spPr>
          <a:xfrm>
            <a:off x="3925132" y="467963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EB39DEAF-7809-BD28-78AE-34DF34FE80EA}"/>
              </a:ext>
            </a:extLst>
          </p:cNvPr>
          <p:cNvSpPr/>
          <p:nvPr/>
        </p:nvSpPr>
        <p:spPr>
          <a:xfrm>
            <a:off x="4213201" y="457847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29" name="Oval 328">
            <a:extLst>
              <a:ext uri="{FF2B5EF4-FFF2-40B4-BE49-F238E27FC236}">
                <a16:creationId xmlns:a16="http://schemas.microsoft.com/office/drawing/2014/main" id="{3729D9EB-3D89-106F-0F6E-BC7D1409C424}"/>
              </a:ext>
            </a:extLst>
          </p:cNvPr>
          <p:cNvSpPr/>
          <p:nvPr/>
        </p:nvSpPr>
        <p:spPr>
          <a:xfrm>
            <a:off x="4487697" y="4591672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D6D2AC50-E42B-1858-C03D-6F09CEE456F2}"/>
              </a:ext>
            </a:extLst>
          </p:cNvPr>
          <p:cNvSpPr/>
          <p:nvPr/>
        </p:nvSpPr>
        <p:spPr>
          <a:xfrm>
            <a:off x="4819009" y="469868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87A8ABC8-FF09-395C-38FD-1CB10F74A352}"/>
              </a:ext>
            </a:extLst>
          </p:cNvPr>
          <p:cNvSpPr/>
          <p:nvPr/>
        </p:nvSpPr>
        <p:spPr>
          <a:xfrm>
            <a:off x="5062370" y="4393758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CADF6481-F60C-667F-209E-E402F8755B24}"/>
              </a:ext>
            </a:extLst>
          </p:cNvPr>
          <p:cNvSpPr/>
          <p:nvPr/>
        </p:nvSpPr>
        <p:spPr>
          <a:xfrm>
            <a:off x="5342739" y="4488303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E5B07618-E359-ED17-F0D0-DC61A93689DD}"/>
              </a:ext>
            </a:extLst>
          </p:cNvPr>
          <p:cNvSpPr/>
          <p:nvPr/>
        </p:nvSpPr>
        <p:spPr>
          <a:xfrm>
            <a:off x="5608445" y="459019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0AE90BE6-190A-4600-BD88-C25E2FAC8A80}"/>
              </a:ext>
            </a:extLst>
          </p:cNvPr>
          <p:cNvSpPr/>
          <p:nvPr/>
        </p:nvSpPr>
        <p:spPr>
          <a:xfrm>
            <a:off x="2328312" y="449197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5" name="Oval 334">
            <a:extLst>
              <a:ext uri="{FF2B5EF4-FFF2-40B4-BE49-F238E27FC236}">
                <a16:creationId xmlns:a16="http://schemas.microsoft.com/office/drawing/2014/main" id="{F6FA04D9-1A54-9BF2-88ED-2AFC80550AB3}"/>
              </a:ext>
            </a:extLst>
          </p:cNvPr>
          <p:cNvSpPr/>
          <p:nvPr/>
        </p:nvSpPr>
        <p:spPr>
          <a:xfrm>
            <a:off x="5834208" y="468622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6" name="Oval 335">
            <a:extLst>
              <a:ext uri="{FF2B5EF4-FFF2-40B4-BE49-F238E27FC236}">
                <a16:creationId xmlns:a16="http://schemas.microsoft.com/office/drawing/2014/main" id="{BDDBD604-F1D2-A9A1-4A49-04C64DBF8105}"/>
              </a:ext>
            </a:extLst>
          </p:cNvPr>
          <p:cNvSpPr/>
          <p:nvPr/>
        </p:nvSpPr>
        <p:spPr>
          <a:xfrm>
            <a:off x="6010126" y="439375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7" name="Oval 336">
            <a:extLst>
              <a:ext uri="{FF2B5EF4-FFF2-40B4-BE49-F238E27FC236}">
                <a16:creationId xmlns:a16="http://schemas.microsoft.com/office/drawing/2014/main" id="{2F927DCD-E5E3-8F1C-9DDF-7B3B8E2E594F}"/>
              </a:ext>
            </a:extLst>
          </p:cNvPr>
          <p:cNvSpPr/>
          <p:nvPr/>
        </p:nvSpPr>
        <p:spPr>
          <a:xfrm>
            <a:off x="6218670" y="458799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8" name="Oval 337">
            <a:extLst>
              <a:ext uri="{FF2B5EF4-FFF2-40B4-BE49-F238E27FC236}">
                <a16:creationId xmlns:a16="http://schemas.microsoft.com/office/drawing/2014/main" id="{9EC19696-AD43-4E07-A009-BC18E634FD4A}"/>
              </a:ext>
            </a:extLst>
          </p:cNvPr>
          <p:cNvSpPr/>
          <p:nvPr/>
        </p:nvSpPr>
        <p:spPr>
          <a:xfrm>
            <a:off x="6492797" y="446558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9" name="Oval 338">
            <a:extLst>
              <a:ext uri="{FF2B5EF4-FFF2-40B4-BE49-F238E27FC236}">
                <a16:creationId xmlns:a16="http://schemas.microsoft.com/office/drawing/2014/main" id="{F3D6EA33-275B-9F21-72F5-CCF1B243CD46}"/>
              </a:ext>
            </a:extLst>
          </p:cNvPr>
          <p:cNvSpPr/>
          <p:nvPr/>
        </p:nvSpPr>
        <p:spPr>
          <a:xfrm>
            <a:off x="6710139" y="466642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id="{0544BFCF-CCF5-8171-D5DE-F48179CC1DBB}"/>
              </a:ext>
            </a:extLst>
          </p:cNvPr>
          <p:cNvSpPr/>
          <p:nvPr/>
        </p:nvSpPr>
        <p:spPr>
          <a:xfrm>
            <a:off x="2606849" y="5075451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1" name="Oval 340">
            <a:extLst>
              <a:ext uri="{FF2B5EF4-FFF2-40B4-BE49-F238E27FC236}">
                <a16:creationId xmlns:a16="http://schemas.microsoft.com/office/drawing/2014/main" id="{3461E02C-FF56-8C8F-BFEC-2719BC416652}"/>
              </a:ext>
            </a:extLst>
          </p:cNvPr>
          <p:cNvSpPr/>
          <p:nvPr/>
        </p:nvSpPr>
        <p:spPr>
          <a:xfrm>
            <a:off x="2941095" y="503146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2" name="Oval 341">
            <a:extLst>
              <a:ext uri="{FF2B5EF4-FFF2-40B4-BE49-F238E27FC236}">
                <a16:creationId xmlns:a16="http://schemas.microsoft.com/office/drawing/2014/main" id="{007573A5-600D-A784-40FC-C868E7119EB1}"/>
              </a:ext>
            </a:extLst>
          </p:cNvPr>
          <p:cNvSpPr/>
          <p:nvPr/>
        </p:nvSpPr>
        <p:spPr>
          <a:xfrm>
            <a:off x="3346801" y="501900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3" name="Oval 342">
            <a:extLst>
              <a:ext uri="{FF2B5EF4-FFF2-40B4-BE49-F238E27FC236}">
                <a16:creationId xmlns:a16="http://schemas.microsoft.com/office/drawing/2014/main" id="{DBCD5F96-3AF7-AA31-5907-1B9B6213F8CB}"/>
              </a:ext>
            </a:extLst>
          </p:cNvPr>
          <p:cNvSpPr/>
          <p:nvPr/>
        </p:nvSpPr>
        <p:spPr>
          <a:xfrm>
            <a:off x="3659426" y="495375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4" name="Oval 343">
            <a:extLst>
              <a:ext uri="{FF2B5EF4-FFF2-40B4-BE49-F238E27FC236}">
                <a16:creationId xmlns:a16="http://schemas.microsoft.com/office/drawing/2014/main" id="{0840C24C-1421-E7CE-79F2-376CE8DE942C}"/>
              </a:ext>
            </a:extLst>
          </p:cNvPr>
          <p:cNvSpPr/>
          <p:nvPr/>
        </p:nvSpPr>
        <p:spPr>
          <a:xfrm>
            <a:off x="3925132" y="508132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5" name="Oval 344">
            <a:extLst>
              <a:ext uri="{FF2B5EF4-FFF2-40B4-BE49-F238E27FC236}">
                <a16:creationId xmlns:a16="http://schemas.microsoft.com/office/drawing/2014/main" id="{24A9FDE8-5AA8-6D46-D4DB-62724F46A57A}"/>
              </a:ext>
            </a:extLst>
          </p:cNvPr>
          <p:cNvSpPr/>
          <p:nvPr/>
        </p:nvSpPr>
        <p:spPr>
          <a:xfrm>
            <a:off x="4213201" y="498016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6" name="Oval 345">
            <a:extLst>
              <a:ext uri="{FF2B5EF4-FFF2-40B4-BE49-F238E27FC236}">
                <a16:creationId xmlns:a16="http://schemas.microsoft.com/office/drawing/2014/main" id="{B0D0B5DC-029E-D0F7-2D9B-D518A909690C}"/>
              </a:ext>
            </a:extLst>
          </p:cNvPr>
          <p:cNvSpPr/>
          <p:nvPr/>
        </p:nvSpPr>
        <p:spPr>
          <a:xfrm>
            <a:off x="4487697" y="499335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7" name="Oval 346">
            <a:extLst>
              <a:ext uri="{FF2B5EF4-FFF2-40B4-BE49-F238E27FC236}">
                <a16:creationId xmlns:a16="http://schemas.microsoft.com/office/drawing/2014/main" id="{765EFFD4-1740-08AB-FDDC-9096A56488B1}"/>
              </a:ext>
            </a:extLst>
          </p:cNvPr>
          <p:cNvSpPr/>
          <p:nvPr/>
        </p:nvSpPr>
        <p:spPr>
          <a:xfrm>
            <a:off x="4819009" y="510037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8" name="Oval 347">
            <a:extLst>
              <a:ext uri="{FF2B5EF4-FFF2-40B4-BE49-F238E27FC236}">
                <a16:creationId xmlns:a16="http://schemas.microsoft.com/office/drawing/2014/main" id="{C6B36D1C-F06E-B7ED-8961-125D8007AE26}"/>
              </a:ext>
            </a:extLst>
          </p:cNvPr>
          <p:cNvSpPr/>
          <p:nvPr/>
        </p:nvSpPr>
        <p:spPr>
          <a:xfrm>
            <a:off x="5062370" y="479544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9" name="Oval 348">
            <a:extLst>
              <a:ext uri="{FF2B5EF4-FFF2-40B4-BE49-F238E27FC236}">
                <a16:creationId xmlns:a16="http://schemas.microsoft.com/office/drawing/2014/main" id="{714FE00A-387C-BC89-E740-2D6F58E2886F}"/>
              </a:ext>
            </a:extLst>
          </p:cNvPr>
          <p:cNvSpPr/>
          <p:nvPr/>
        </p:nvSpPr>
        <p:spPr>
          <a:xfrm>
            <a:off x="5342739" y="488998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0" name="Oval 349">
            <a:extLst>
              <a:ext uri="{FF2B5EF4-FFF2-40B4-BE49-F238E27FC236}">
                <a16:creationId xmlns:a16="http://schemas.microsoft.com/office/drawing/2014/main" id="{0AFD52B7-F0DA-FEBB-F1D2-E777F7CA132A}"/>
              </a:ext>
            </a:extLst>
          </p:cNvPr>
          <p:cNvSpPr/>
          <p:nvPr/>
        </p:nvSpPr>
        <p:spPr>
          <a:xfrm>
            <a:off x="5608445" y="499188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1" name="Oval 350">
            <a:extLst>
              <a:ext uri="{FF2B5EF4-FFF2-40B4-BE49-F238E27FC236}">
                <a16:creationId xmlns:a16="http://schemas.microsoft.com/office/drawing/2014/main" id="{B364D90F-D15A-12E5-CF43-548A7A0DBA7B}"/>
              </a:ext>
            </a:extLst>
          </p:cNvPr>
          <p:cNvSpPr/>
          <p:nvPr/>
        </p:nvSpPr>
        <p:spPr>
          <a:xfrm>
            <a:off x="2328312" y="4893663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2" name="Oval 351">
            <a:extLst>
              <a:ext uri="{FF2B5EF4-FFF2-40B4-BE49-F238E27FC236}">
                <a16:creationId xmlns:a16="http://schemas.microsoft.com/office/drawing/2014/main" id="{CDC535F8-C2F3-2A8E-E3AB-134141D09724}"/>
              </a:ext>
            </a:extLst>
          </p:cNvPr>
          <p:cNvSpPr/>
          <p:nvPr/>
        </p:nvSpPr>
        <p:spPr>
          <a:xfrm>
            <a:off x="5834208" y="508790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3" name="Oval 352">
            <a:extLst>
              <a:ext uri="{FF2B5EF4-FFF2-40B4-BE49-F238E27FC236}">
                <a16:creationId xmlns:a16="http://schemas.microsoft.com/office/drawing/2014/main" id="{E20121D8-4304-9366-29A2-CB072930F8D4}"/>
              </a:ext>
            </a:extLst>
          </p:cNvPr>
          <p:cNvSpPr/>
          <p:nvPr/>
        </p:nvSpPr>
        <p:spPr>
          <a:xfrm>
            <a:off x="6010126" y="479544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4" name="Oval 353">
            <a:extLst>
              <a:ext uri="{FF2B5EF4-FFF2-40B4-BE49-F238E27FC236}">
                <a16:creationId xmlns:a16="http://schemas.microsoft.com/office/drawing/2014/main" id="{F0915C55-98F4-E501-F3DF-69B526DE3982}"/>
              </a:ext>
            </a:extLst>
          </p:cNvPr>
          <p:cNvSpPr/>
          <p:nvPr/>
        </p:nvSpPr>
        <p:spPr>
          <a:xfrm>
            <a:off x="6218670" y="4989686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5" name="Oval 354">
            <a:extLst>
              <a:ext uri="{FF2B5EF4-FFF2-40B4-BE49-F238E27FC236}">
                <a16:creationId xmlns:a16="http://schemas.microsoft.com/office/drawing/2014/main" id="{42006B7D-412A-B916-1B34-754684169C98}"/>
              </a:ext>
            </a:extLst>
          </p:cNvPr>
          <p:cNvSpPr/>
          <p:nvPr/>
        </p:nvSpPr>
        <p:spPr>
          <a:xfrm>
            <a:off x="6492797" y="4867270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6" name="Oval 355">
            <a:extLst>
              <a:ext uri="{FF2B5EF4-FFF2-40B4-BE49-F238E27FC236}">
                <a16:creationId xmlns:a16="http://schemas.microsoft.com/office/drawing/2014/main" id="{C1D46DE4-C7EA-7377-7D86-C98B5FC44FFF}"/>
              </a:ext>
            </a:extLst>
          </p:cNvPr>
          <p:cNvSpPr/>
          <p:nvPr/>
        </p:nvSpPr>
        <p:spPr>
          <a:xfrm>
            <a:off x="6710139" y="5068110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7" name="Oval 356">
            <a:extLst>
              <a:ext uri="{FF2B5EF4-FFF2-40B4-BE49-F238E27FC236}">
                <a16:creationId xmlns:a16="http://schemas.microsoft.com/office/drawing/2014/main" id="{AA745A01-56DE-2444-DFF3-3083DCAFC9CF}"/>
              </a:ext>
            </a:extLst>
          </p:cNvPr>
          <p:cNvSpPr/>
          <p:nvPr/>
        </p:nvSpPr>
        <p:spPr>
          <a:xfrm>
            <a:off x="2606849" y="5479347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8" name="Oval 357">
            <a:extLst>
              <a:ext uri="{FF2B5EF4-FFF2-40B4-BE49-F238E27FC236}">
                <a16:creationId xmlns:a16="http://schemas.microsoft.com/office/drawing/2014/main" id="{D1C72188-9190-2DEC-D101-573E0CAFD881}"/>
              </a:ext>
            </a:extLst>
          </p:cNvPr>
          <p:cNvSpPr/>
          <p:nvPr/>
        </p:nvSpPr>
        <p:spPr>
          <a:xfrm>
            <a:off x="2941095" y="5435363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9" name="Oval 358">
            <a:extLst>
              <a:ext uri="{FF2B5EF4-FFF2-40B4-BE49-F238E27FC236}">
                <a16:creationId xmlns:a16="http://schemas.microsoft.com/office/drawing/2014/main" id="{D271EC9F-A73B-46F4-4E15-55646C70E812}"/>
              </a:ext>
            </a:extLst>
          </p:cNvPr>
          <p:cNvSpPr/>
          <p:nvPr/>
        </p:nvSpPr>
        <p:spPr>
          <a:xfrm>
            <a:off x="3309791" y="549547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0" name="Oval 359">
            <a:extLst>
              <a:ext uri="{FF2B5EF4-FFF2-40B4-BE49-F238E27FC236}">
                <a16:creationId xmlns:a16="http://schemas.microsoft.com/office/drawing/2014/main" id="{6A0997CE-9FBB-1EA3-F644-701CA839C6F9}"/>
              </a:ext>
            </a:extLst>
          </p:cNvPr>
          <p:cNvSpPr/>
          <p:nvPr/>
        </p:nvSpPr>
        <p:spPr>
          <a:xfrm>
            <a:off x="3659426" y="535764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1" name="Oval 360">
            <a:extLst>
              <a:ext uri="{FF2B5EF4-FFF2-40B4-BE49-F238E27FC236}">
                <a16:creationId xmlns:a16="http://schemas.microsoft.com/office/drawing/2014/main" id="{84EE3CC3-3A26-9C5F-5474-ABD23F23CE67}"/>
              </a:ext>
            </a:extLst>
          </p:cNvPr>
          <p:cNvSpPr/>
          <p:nvPr/>
        </p:nvSpPr>
        <p:spPr>
          <a:xfrm>
            <a:off x="3925132" y="548521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2" name="Oval 361">
            <a:extLst>
              <a:ext uri="{FF2B5EF4-FFF2-40B4-BE49-F238E27FC236}">
                <a16:creationId xmlns:a16="http://schemas.microsoft.com/office/drawing/2014/main" id="{1566688C-89F6-1622-06D6-DFCCD8D1ABE5}"/>
              </a:ext>
            </a:extLst>
          </p:cNvPr>
          <p:cNvSpPr/>
          <p:nvPr/>
        </p:nvSpPr>
        <p:spPr>
          <a:xfrm>
            <a:off x="4213201" y="538405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3" name="Oval 362">
            <a:extLst>
              <a:ext uri="{FF2B5EF4-FFF2-40B4-BE49-F238E27FC236}">
                <a16:creationId xmlns:a16="http://schemas.microsoft.com/office/drawing/2014/main" id="{BC9CD8DF-6B61-4260-14FC-77112B3E22CE}"/>
              </a:ext>
            </a:extLst>
          </p:cNvPr>
          <p:cNvSpPr/>
          <p:nvPr/>
        </p:nvSpPr>
        <p:spPr>
          <a:xfrm>
            <a:off x="4487697" y="539725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EDA455C6-EAD2-4762-A242-F25A6F162AAA}"/>
              </a:ext>
            </a:extLst>
          </p:cNvPr>
          <p:cNvSpPr/>
          <p:nvPr/>
        </p:nvSpPr>
        <p:spPr>
          <a:xfrm>
            <a:off x="4819009" y="550427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5" name="Oval 364">
            <a:extLst>
              <a:ext uri="{FF2B5EF4-FFF2-40B4-BE49-F238E27FC236}">
                <a16:creationId xmlns:a16="http://schemas.microsoft.com/office/drawing/2014/main" id="{CCD798B0-4AC2-FD84-6741-7ACE38DF24FB}"/>
              </a:ext>
            </a:extLst>
          </p:cNvPr>
          <p:cNvSpPr/>
          <p:nvPr/>
        </p:nvSpPr>
        <p:spPr>
          <a:xfrm>
            <a:off x="5062370" y="519934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8B5533C0-BE45-156D-1683-D4F67D3EC9F7}"/>
              </a:ext>
            </a:extLst>
          </p:cNvPr>
          <p:cNvSpPr/>
          <p:nvPr/>
        </p:nvSpPr>
        <p:spPr>
          <a:xfrm>
            <a:off x="5342739" y="529388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7" name="Oval 366">
            <a:extLst>
              <a:ext uri="{FF2B5EF4-FFF2-40B4-BE49-F238E27FC236}">
                <a16:creationId xmlns:a16="http://schemas.microsoft.com/office/drawing/2014/main" id="{38A792BE-6E56-7971-6DD3-59631C91CEB0}"/>
              </a:ext>
            </a:extLst>
          </p:cNvPr>
          <p:cNvSpPr/>
          <p:nvPr/>
        </p:nvSpPr>
        <p:spPr>
          <a:xfrm>
            <a:off x="5608445" y="539577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8" name="Oval 367">
            <a:extLst>
              <a:ext uri="{FF2B5EF4-FFF2-40B4-BE49-F238E27FC236}">
                <a16:creationId xmlns:a16="http://schemas.microsoft.com/office/drawing/2014/main" id="{87801E48-81CD-CA00-D48C-9D96B9BDA055}"/>
              </a:ext>
            </a:extLst>
          </p:cNvPr>
          <p:cNvSpPr/>
          <p:nvPr/>
        </p:nvSpPr>
        <p:spPr>
          <a:xfrm>
            <a:off x="2328312" y="5297558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9" name="Oval 368">
            <a:extLst>
              <a:ext uri="{FF2B5EF4-FFF2-40B4-BE49-F238E27FC236}">
                <a16:creationId xmlns:a16="http://schemas.microsoft.com/office/drawing/2014/main" id="{4D5DF317-92E6-786B-5484-2D019230DCB1}"/>
              </a:ext>
            </a:extLst>
          </p:cNvPr>
          <p:cNvSpPr/>
          <p:nvPr/>
        </p:nvSpPr>
        <p:spPr>
          <a:xfrm>
            <a:off x="5834208" y="549180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0" name="Oval 369">
            <a:extLst>
              <a:ext uri="{FF2B5EF4-FFF2-40B4-BE49-F238E27FC236}">
                <a16:creationId xmlns:a16="http://schemas.microsoft.com/office/drawing/2014/main" id="{C5DC3B7D-C1FE-328A-C74F-A98B0E9A8D06}"/>
              </a:ext>
            </a:extLst>
          </p:cNvPr>
          <p:cNvSpPr/>
          <p:nvPr/>
        </p:nvSpPr>
        <p:spPr>
          <a:xfrm>
            <a:off x="6010126" y="5199340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1" name="Oval 370">
            <a:extLst>
              <a:ext uri="{FF2B5EF4-FFF2-40B4-BE49-F238E27FC236}">
                <a16:creationId xmlns:a16="http://schemas.microsoft.com/office/drawing/2014/main" id="{1FCA7E4B-7397-EF7A-FE01-B37F4F2C3068}"/>
              </a:ext>
            </a:extLst>
          </p:cNvPr>
          <p:cNvSpPr/>
          <p:nvPr/>
        </p:nvSpPr>
        <p:spPr>
          <a:xfrm>
            <a:off x="6218670" y="539358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2" name="Oval 371">
            <a:extLst>
              <a:ext uri="{FF2B5EF4-FFF2-40B4-BE49-F238E27FC236}">
                <a16:creationId xmlns:a16="http://schemas.microsoft.com/office/drawing/2014/main" id="{9B50AB61-DCF5-F134-46E3-E76B7742D03F}"/>
              </a:ext>
            </a:extLst>
          </p:cNvPr>
          <p:cNvSpPr/>
          <p:nvPr/>
        </p:nvSpPr>
        <p:spPr>
          <a:xfrm>
            <a:off x="6492797" y="5271166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3" name="Oval 372">
            <a:extLst>
              <a:ext uri="{FF2B5EF4-FFF2-40B4-BE49-F238E27FC236}">
                <a16:creationId xmlns:a16="http://schemas.microsoft.com/office/drawing/2014/main" id="{7C9C2ACD-431A-474C-AEC0-9B227A8753EF}"/>
              </a:ext>
            </a:extLst>
          </p:cNvPr>
          <p:cNvSpPr/>
          <p:nvPr/>
        </p:nvSpPr>
        <p:spPr>
          <a:xfrm>
            <a:off x="6710139" y="547200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7A4C405A-947F-32DD-C933-4A69E53B3E98}"/>
              </a:ext>
            </a:extLst>
          </p:cNvPr>
          <p:cNvSpPr/>
          <p:nvPr/>
        </p:nvSpPr>
        <p:spPr>
          <a:xfrm>
            <a:off x="2941095" y="591625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6B758E5D-FABC-4D32-2A87-7353640878F5}"/>
              </a:ext>
            </a:extLst>
          </p:cNvPr>
          <p:cNvSpPr/>
          <p:nvPr/>
        </p:nvSpPr>
        <p:spPr>
          <a:xfrm>
            <a:off x="3659426" y="583854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6" name="Oval 375">
            <a:extLst>
              <a:ext uri="{FF2B5EF4-FFF2-40B4-BE49-F238E27FC236}">
                <a16:creationId xmlns:a16="http://schemas.microsoft.com/office/drawing/2014/main" id="{5D766B82-FFB5-7045-339F-68F7CB4DA122}"/>
              </a:ext>
            </a:extLst>
          </p:cNvPr>
          <p:cNvSpPr/>
          <p:nvPr/>
        </p:nvSpPr>
        <p:spPr>
          <a:xfrm>
            <a:off x="4213201" y="586494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7" name="Oval 376">
            <a:extLst>
              <a:ext uri="{FF2B5EF4-FFF2-40B4-BE49-F238E27FC236}">
                <a16:creationId xmlns:a16="http://schemas.microsoft.com/office/drawing/2014/main" id="{577CEB06-2042-6C9C-6560-1410A7C5B506}"/>
              </a:ext>
            </a:extLst>
          </p:cNvPr>
          <p:cNvSpPr/>
          <p:nvPr/>
        </p:nvSpPr>
        <p:spPr>
          <a:xfrm>
            <a:off x="4487697" y="58781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8" name="Oval 377">
            <a:extLst>
              <a:ext uri="{FF2B5EF4-FFF2-40B4-BE49-F238E27FC236}">
                <a16:creationId xmlns:a16="http://schemas.microsoft.com/office/drawing/2014/main" id="{16FDD200-6AFD-B0F6-495D-25CF5C2AE217}"/>
              </a:ext>
            </a:extLst>
          </p:cNvPr>
          <p:cNvSpPr/>
          <p:nvPr/>
        </p:nvSpPr>
        <p:spPr>
          <a:xfrm>
            <a:off x="5062370" y="568023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9" name="Oval 378">
            <a:extLst>
              <a:ext uri="{FF2B5EF4-FFF2-40B4-BE49-F238E27FC236}">
                <a16:creationId xmlns:a16="http://schemas.microsoft.com/office/drawing/2014/main" id="{3DC50ED1-A863-A4CE-DD2F-4ECEC925FE9A}"/>
              </a:ext>
            </a:extLst>
          </p:cNvPr>
          <p:cNvSpPr/>
          <p:nvPr/>
        </p:nvSpPr>
        <p:spPr>
          <a:xfrm>
            <a:off x="5342739" y="5774776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0" name="Oval 379">
            <a:extLst>
              <a:ext uri="{FF2B5EF4-FFF2-40B4-BE49-F238E27FC236}">
                <a16:creationId xmlns:a16="http://schemas.microsoft.com/office/drawing/2014/main" id="{0FF9414A-6926-CFD3-C2FE-3350A33FC9D8}"/>
              </a:ext>
            </a:extLst>
          </p:cNvPr>
          <p:cNvSpPr/>
          <p:nvPr/>
        </p:nvSpPr>
        <p:spPr>
          <a:xfrm>
            <a:off x="5608445" y="587666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1" name="Oval 380">
            <a:extLst>
              <a:ext uri="{FF2B5EF4-FFF2-40B4-BE49-F238E27FC236}">
                <a16:creationId xmlns:a16="http://schemas.microsoft.com/office/drawing/2014/main" id="{7557DB51-9C88-6189-452C-678E317E2F93}"/>
              </a:ext>
            </a:extLst>
          </p:cNvPr>
          <p:cNvSpPr/>
          <p:nvPr/>
        </p:nvSpPr>
        <p:spPr>
          <a:xfrm>
            <a:off x="2328312" y="577844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2" name="Oval 381">
            <a:extLst>
              <a:ext uri="{FF2B5EF4-FFF2-40B4-BE49-F238E27FC236}">
                <a16:creationId xmlns:a16="http://schemas.microsoft.com/office/drawing/2014/main" id="{9958E910-404F-31F7-2764-03ABEA5DD4BD}"/>
              </a:ext>
            </a:extLst>
          </p:cNvPr>
          <p:cNvSpPr/>
          <p:nvPr/>
        </p:nvSpPr>
        <p:spPr>
          <a:xfrm>
            <a:off x="6010126" y="5680230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3" name="Oval 382">
            <a:extLst>
              <a:ext uri="{FF2B5EF4-FFF2-40B4-BE49-F238E27FC236}">
                <a16:creationId xmlns:a16="http://schemas.microsoft.com/office/drawing/2014/main" id="{EC90E9DA-A762-DFB4-ACF4-466EFBC0160F}"/>
              </a:ext>
            </a:extLst>
          </p:cNvPr>
          <p:cNvSpPr/>
          <p:nvPr/>
        </p:nvSpPr>
        <p:spPr>
          <a:xfrm>
            <a:off x="6218670" y="5874472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4" name="Oval 383">
            <a:extLst>
              <a:ext uri="{FF2B5EF4-FFF2-40B4-BE49-F238E27FC236}">
                <a16:creationId xmlns:a16="http://schemas.microsoft.com/office/drawing/2014/main" id="{AB1E60AF-4C71-257F-2DD5-A66F89386D61}"/>
              </a:ext>
            </a:extLst>
          </p:cNvPr>
          <p:cNvSpPr/>
          <p:nvPr/>
        </p:nvSpPr>
        <p:spPr>
          <a:xfrm>
            <a:off x="6492797" y="575205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7" name="Oval 386">
            <a:extLst>
              <a:ext uri="{FF2B5EF4-FFF2-40B4-BE49-F238E27FC236}">
                <a16:creationId xmlns:a16="http://schemas.microsoft.com/office/drawing/2014/main" id="{811EF023-DBB1-8150-3B74-A5D16C35920C}"/>
              </a:ext>
            </a:extLst>
          </p:cNvPr>
          <p:cNvSpPr/>
          <p:nvPr/>
        </p:nvSpPr>
        <p:spPr>
          <a:xfrm>
            <a:off x="2754908" y="1906717"/>
            <a:ext cx="3604932" cy="360493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Adaptive Measurements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89109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RTPS Phase Switching Modes</a:t>
            </a:r>
            <a:endParaRPr lang="en-CA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342954-99FA-5332-A84C-661B1F75045F}"/>
              </a:ext>
            </a:extLst>
          </p:cNvPr>
          <p:cNvSpPr/>
          <p:nvPr/>
        </p:nvSpPr>
        <p:spPr>
          <a:xfrm>
            <a:off x="1657350" y="2266950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1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E5C9074-4E3D-2E08-10EE-FE01C9F426A6}"/>
              </a:ext>
            </a:extLst>
          </p:cNvPr>
          <p:cNvSpPr/>
          <p:nvPr/>
        </p:nvSpPr>
        <p:spPr>
          <a:xfrm>
            <a:off x="3384550" y="2266950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2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C89C3A-678F-6598-21B4-FB6BFED9F3C0}"/>
              </a:ext>
            </a:extLst>
          </p:cNvPr>
          <p:cNvSpPr/>
          <p:nvPr/>
        </p:nvSpPr>
        <p:spPr>
          <a:xfrm>
            <a:off x="5111750" y="2266950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3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E44403F8-5DAD-401A-D721-C4A736A94D05}"/>
              </a:ext>
            </a:extLst>
          </p:cNvPr>
          <p:cNvSpPr/>
          <p:nvPr/>
        </p:nvSpPr>
        <p:spPr>
          <a:xfrm rot="5400000">
            <a:off x="6838950" y="2266950"/>
            <a:ext cx="679450" cy="679450"/>
          </a:xfrm>
          <a:prstGeom prst="triangle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0998500-3916-4727-FA4C-AC0B6E8F6565}"/>
              </a:ext>
            </a:extLst>
          </p:cNvPr>
          <p:cNvSpPr/>
          <p:nvPr/>
        </p:nvSpPr>
        <p:spPr>
          <a:xfrm>
            <a:off x="1657350" y="3891622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1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3E6FF41-57F3-5148-0E92-C503CFB40CF2}"/>
              </a:ext>
            </a:extLst>
          </p:cNvPr>
          <p:cNvSpPr/>
          <p:nvPr/>
        </p:nvSpPr>
        <p:spPr>
          <a:xfrm>
            <a:off x="3384550" y="3891622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2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98FAD45-6E9A-FA2C-35B1-223DFE3214B3}"/>
              </a:ext>
            </a:extLst>
          </p:cNvPr>
          <p:cNvSpPr/>
          <p:nvPr/>
        </p:nvSpPr>
        <p:spPr>
          <a:xfrm>
            <a:off x="5111750" y="3891622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3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2749141E-D8BE-AA7E-5901-D08C7A1F4E6E}"/>
              </a:ext>
            </a:extLst>
          </p:cNvPr>
          <p:cNvSpPr/>
          <p:nvPr/>
        </p:nvSpPr>
        <p:spPr>
          <a:xfrm rot="5400000">
            <a:off x="6838950" y="3891622"/>
            <a:ext cx="679450" cy="679450"/>
          </a:xfrm>
          <a:prstGeom prst="triangle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07A12F8-74B9-358E-89C0-8E006032592D}"/>
              </a:ext>
            </a:extLst>
          </p:cNvPr>
          <p:cNvCxnSpPr/>
          <p:nvPr/>
        </p:nvCxnSpPr>
        <p:spPr>
          <a:xfrm>
            <a:off x="514350" y="3429000"/>
            <a:ext cx="6604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9607A81-86AE-5EBD-FF9A-B936F7D7BD4A}"/>
              </a:ext>
            </a:extLst>
          </p:cNvPr>
          <p:cNvCxnSpPr>
            <a:cxnSpLocks/>
          </p:cNvCxnSpPr>
          <p:nvPr/>
        </p:nvCxnSpPr>
        <p:spPr>
          <a:xfrm flipV="1">
            <a:off x="1174750" y="2597150"/>
            <a:ext cx="0" cy="164372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04CB757-54AB-6F8C-60D1-038FC5E63D92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>
            <a:off x="2901950" y="2606675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EF63DF2-17E0-9C8A-3553-842FD40637C9}"/>
              </a:ext>
            </a:extLst>
          </p:cNvPr>
          <p:cNvCxnSpPr>
            <a:cxnSpLocks/>
          </p:cNvCxnSpPr>
          <p:nvPr/>
        </p:nvCxnSpPr>
        <p:spPr>
          <a:xfrm>
            <a:off x="4629150" y="2606675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8150312-93E4-307A-F80B-97C802300CB9}"/>
              </a:ext>
            </a:extLst>
          </p:cNvPr>
          <p:cNvCxnSpPr>
            <a:cxnSpLocks/>
          </p:cNvCxnSpPr>
          <p:nvPr/>
        </p:nvCxnSpPr>
        <p:spPr>
          <a:xfrm>
            <a:off x="635635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C551E0B-123C-E00C-D6E9-3DCC2F5C8503}"/>
              </a:ext>
            </a:extLst>
          </p:cNvPr>
          <p:cNvCxnSpPr>
            <a:cxnSpLocks/>
          </p:cNvCxnSpPr>
          <p:nvPr/>
        </p:nvCxnSpPr>
        <p:spPr>
          <a:xfrm>
            <a:off x="2901950" y="4231347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402280A-6997-1CC0-3807-2CB4C933FBEA}"/>
              </a:ext>
            </a:extLst>
          </p:cNvPr>
          <p:cNvCxnSpPr>
            <a:cxnSpLocks/>
          </p:cNvCxnSpPr>
          <p:nvPr/>
        </p:nvCxnSpPr>
        <p:spPr>
          <a:xfrm>
            <a:off x="4629150" y="4231347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3351C22-B32A-EC1E-CBAC-0F67D4B35290}"/>
              </a:ext>
            </a:extLst>
          </p:cNvPr>
          <p:cNvCxnSpPr>
            <a:cxnSpLocks/>
          </p:cNvCxnSpPr>
          <p:nvPr/>
        </p:nvCxnSpPr>
        <p:spPr>
          <a:xfrm>
            <a:off x="6356350" y="4231347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385120A-7225-77AC-545A-34645149B46D}"/>
              </a:ext>
            </a:extLst>
          </p:cNvPr>
          <p:cNvCxnSpPr/>
          <p:nvPr/>
        </p:nvCxnSpPr>
        <p:spPr>
          <a:xfrm>
            <a:off x="8001000" y="3418547"/>
            <a:ext cx="6604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4674561-FFFC-6FFE-B1F9-22528B9649F3}"/>
              </a:ext>
            </a:extLst>
          </p:cNvPr>
          <p:cNvCxnSpPr>
            <a:cxnSpLocks/>
          </p:cNvCxnSpPr>
          <p:nvPr/>
        </p:nvCxnSpPr>
        <p:spPr>
          <a:xfrm>
            <a:off x="117475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578C643-7F4E-F533-E7C3-6D960E5247A4}"/>
              </a:ext>
            </a:extLst>
          </p:cNvPr>
          <p:cNvCxnSpPr>
            <a:cxnSpLocks/>
          </p:cNvCxnSpPr>
          <p:nvPr/>
        </p:nvCxnSpPr>
        <p:spPr>
          <a:xfrm>
            <a:off x="1174750" y="4231347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5472684-CFAE-AF3F-4EAE-BA7DF5C3254C}"/>
              </a:ext>
            </a:extLst>
          </p:cNvPr>
          <p:cNvCxnSpPr>
            <a:cxnSpLocks/>
          </p:cNvCxnSpPr>
          <p:nvPr/>
        </p:nvCxnSpPr>
        <p:spPr>
          <a:xfrm>
            <a:off x="751840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0F04936-A10A-98F8-87CE-79BB0496FBBB}"/>
              </a:ext>
            </a:extLst>
          </p:cNvPr>
          <p:cNvCxnSpPr>
            <a:cxnSpLocks/>
          </p:cNvCxnSpPr>
          <p:nvPr/>
        </p:nvCxnSpPr>
        <p:spPr>
          <a:xfrm>
            <a:off x="7518400" y="4231347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C26FD-0B3C-400B-99DA-689D71A4D417}"/>
              </a:ext>
            </a:extLst>
          </p:cNvPr>
          <p:cNvCxnSpPr>
            <a:cxnSpLocks/>
          </p:cNvCxnSpPr>
          <p:nvPr/>
        </p:nvCxnSpPr>
        <p:spPr>
          <a:xfrm flipV="1">
            <a:off x="8001000" y="2597150"/>
            <a:ext cx="0" cy="164372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88427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0BD976F-48A1-8BDE-0C13-31A2475A77B6}"/>
              </a:ext>
            </a:extLst>
          </p:cNvPr>
          <p:cNvCxnSpPr/>
          <p:nvPr/>
        </p:nvCxnSpPr>
        <p:spPr>
          <a:xfrm flipV="1">
            <a:off x="1924050" y="1962150"/>
            <a:ext cx="711200" cy="11811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41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E342954-99FA-5332-A84C-661B1F75045F}"/>
                  </a:ext>
                </a:extLst>
              </p:cNvPr>
              <p:cNvSpPr/>
              <p:nvPr/>
            </p:nvSpPr>
            <p:spPr>
              <a:xfrm>
                <a:off x="1657350" y="2266950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−60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E342954-99FA-5332-A84C-661B1F7504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7350" y="2266950"/>
                <a:ext cx="1244600" cy="67945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5C9074-4E3D-2E08-10EE-FE01C9F426A6}"/>
                  </a:ext>
                </a:extLst>
              </p:cNvPr>
              <p:cNvSpPr/>
              <p:nvPr/>
            </p:nvSpPr>
            <p:spPr>
              <a:xfrm>
                <a:off x="3384550" y="2266950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°/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5C9074-4E3D-2E08-10EE-FE01C9F426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4550" y="2266950"/>
                <a:ext cx="1244600" cy="67945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5C89C3A-678F-6598-21B4-FB6BFED9F3C0}"/>
                  </a:ext>
                </a:extLst>
              </p:cNvPr>
              <p:cNvSpPr/>
              <p:nvPr/>
            </p:nvSpPr>
            <p:spPr>
              <a:xfrm>
                <a:off x="5111750" y="2266950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°/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5C89C3A-678F-6598-21B4-FB6BFED9F3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1750" y="2266950"/>
                <a:ext cx="1244600" cy="6794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E44403F8-5DAD-401A-D721-C4A736A94D05}"/>
              </a:ext>
            </a:extLst>
          </p:cNvPr>
          <p:cNvSpPr/>
          <p:nvPr/>
        </p:nvSpPr>
        <p:spPr>
          <a:xfrm rot="5400000">
            <a:off x="6838950" y="2266950"/>
            <a:ext cx="679450" cy="679450"/>
          </a:xfrm>
          <a:prstGeom prst="triangle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07A12F8-74B9-358E-89C0-8E006032592D}"/>
              </a:ext>
            </a:extLst>
          </p:cNvPr>
          <p:cNvCxnSpPr/>
          <p:nvPr/>
        </p:nvCxnSpPr>
        <p:spPr>
          <a:xfrm>
            <a:off x="514350" y="3429000"/>
            <a:ext cx="6604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9607A81-86AE-5EBD-FF9A-B936F7D7BD4A}"/>
              </a:ext>
            </a:extLst>
          </p:cNvPr>
          <p:cNvCxnSpPr>
            <a:cxnSpLocks/>
          </p:cNvCxnSpPr>
          <p:nvPr/>
        </p:nvCxnSpPr>
        <p:spPr>
          <a:xfrm flipV="1">
            <a:off x="1174750" y="2597150"/>
            <a:ext cx="0" cy="164372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04CB757-54AB-6F8C-60D1-038FC5E63D92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>
            <a:off x="2901950" y="2606675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EF63DF2-17E0-9C8A-3553-842FD40637C9}"/>
              </a:ext>
            </a:extLst>
          </p:cNvPr>
          <p:cNvCxnSpPr>
            <a:cxnSpLocks/>
          </p:cNvCxnSpPr>
          <p:nvPr/>
        </p:nvCxnSpPr>
        <p:spPr>
          <a:xfrm>
            <a:off x="4629150" y="2606675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8150312-93E4-307A-F80B-97C802300CB9}"/>
              </a:ext>
            </a:extLst>
          </p:cNvPr>
          <p:cNvCxnSpPr>
            <a:cxnSpLocks/>
          </p:cNvCxnSpPr>
          <p:nvPr/>
        </p:nvCxnSpPr>
        <p:spPr>
          <a:xfrm>
            <a:off x="635635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385120A-7225-77AC-545A-34645149B46D}"/>
              </a:ext>
            </a:extLst>
          </p:cNvPr>
          <p:cNvCxnSpPr/>
          <p:nvPr/>
        </p:nvCxnSpPr>
        <p:spPr>
          <a:xfrm>
            <a:off x="8001000" y="3418547"/>
            <a:ext cx="6604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4674561-FFFC-6FFE-B1F9-22528B9649F3}"/>
              </a:ext>
            </a:extLst>
          </p:cNvPr>
          <p:cNvCxnSpPr>
            <a:cxnSpLocks/>
          </p:cNvCxnSpPr>
          <p:nvPr/>
        </p:nvCxnSpPr>
        <p:spPr>
          <a:xfrm>
            <a:off x="117475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5472684-CFAE-AF3F-4EAE-BA7DF5C3254C}"/>
              </a:ext>
            </a:extLst>
          </p:cNvPr>
          <p:cNvCxnSpPr>
            <a:cxnSpLocks/>
          </p:cNvCxnSpPr>
          <p:nvPr/>
        </p:nvCxnSpPr>
        <p:spPr>
          <a:xfrm>
            <a:off x="751840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C26FD-0B3C-400B-99DA-689D71A4D417}"/>
              </a:ext>
            </a:extLst>
          </p:cNvPr>
          <p:cNvCxnSpPr>
            <a:cxnSpLocks/>
          </p:cNvCxnSpPr>
          <p:nvPr/>
        </p:nvCxnSpPr>
        <p:spPr>
          <a:xfrm flipV="1">
            <a:off x="8001000" y="2597150"/>
            <a:ext cx="0" cy="164372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itle 5">
            <a:extLst>
              <a:ext uri="{FF2B5EF4-FFF2-40B4-BE49-F238E27FC236}">
                <a16:creationId xmlns:a16="http://schemas.microsoft.com/office/drawing/2014/main" id="{D9355A26-DB5A-4217-508F-E88A1D121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RTPS Phase Switching Modes</a:t>
            </a:r>
            <a:endParaRPr lang="en-CA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2662ED9-60BA-09A4-2D96-EC6579341BB4}"/>
              </a:ext>
            </a:extLst>
          </p:cNvPr>
          <p:cNvCxnSpPr/>
          <p:nvPr/>
        </p:nvCxnSpPr>
        <p:spPr>
          <a:xfrm flipV="1">
            <a:off x="1924050" y="3586821"/>
            <a:ext cx="711200" cy="11811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0E402BF-68C4-1FCE-3D0A-F67BE374CE2C}"/>
                  </a:ext>
                </a:extLst>
              </p:cNvPr>
              <p:cNvSpPr/>
              <p:nvPr/>
            </p:nvSpPr>
            <p:spPr>
              <a:xfrm>
                <a:off x="1657350" y="3891621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−60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0E402BF-68C4-1FCE-3D0A-F67BE374CE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7350" y="3891621"/>
                <a:ext cx="1244600" cy="67945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9987BF4-0895-3EDD-C8BD-BA082F3DA806}"/>
                  </a:ext>
                </a:extLst>
              </p:cNvPr>
              <p:cNvSpPr/>
              <p:nvPr/>
            </p:nvSpPr>
            <p:spPr>
              <a:xfrm>
                <a:off x="3384550" y="3891621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°/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9987BF4-0895-3EDD-C8BD-BA082F3DA8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4550" y="3891621"/>
                <a:ext cx="1244600" cy="67945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3B6DA84-3ED8-71C9-A974-59C2D47DCAF4}"/>
                  </a:ext>
                </a:extLst>
              </p:cNvPr>
              <p:cNvSpPr/>
              <p:nvPr/>
            </p:nvSpPr>
            <p:spPr>
              <a:xfrm>
                <a:off x="5111750" y="3891621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°/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3B6DA84-3ED8-71C9-A974-59C2D47DCAF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1750" y="3891621"/>
                <a:ext cx="1244600" cy="67945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86D0CA1-4E27-F357-ED78-2A9A83CDD3FA}"/>
              </a:ext>
            </a:extLst>
          </p:cNvPr>
          <p:cNvSpPr/>
          <p:nvPr/>
        </p:nvSpPr>
        <p:spPr>
          <a:xfrm rot="5400000">
            <a:off x="6838950" y="3891621"/>
            <a:ext cx="679450" cy="679450"/>
          </a:xfrm>
          <a:prstGeom prst="triangle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94D23F8-A2FF-6FD8-A3FA-C8B53F033AE4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2901950" y="4231346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027C819-0300-CD03-AFDD-2C06C5509FD1}"/>
              </a:ext>
            </a:extLst>
          </p:cNvPr>
          <p:cNvCxnSpPr>
            <a:cxnSpLocks/>
          </p:cNvCxnSpPr>
          <p:nvPr/>
        </p:nvCxnSpPr>
        <p:spPr>
          <a:xfrm>
            <a:off x="4629150" y="4231346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A0F3791-4F23-7098-DBCE-45306337817F}"/>
              </a:ext>
            </a:extLst>
          </p:cNvPr>
          <p:cNvCxnSpPr>
            <a:cxnSpLocks/>
          </p:cNvCxnSpPr>
          <p:nvPr/>
        </p:nvCxnSpPr>
        <p:spPr>
          <a:xfrm>
            <a:off x="6356350" y="4228171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3F3FD9E-ADAE-2332-3487-2D32F1E85FB5}"/>
              </a:ext>
            </a:extLst>
          </p:cNvPr>
          <p:cNvCxnSpPr>
            <a:cxnSpLocks/>
          </p:cNvCxnSpPr>
          <p:nvPr/>
        </p:nvCxnSpPr>
        <p:spPr>
          <a:xfrm>
            <a:off x="1174750" y="4228171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E7E4AA5-63F7-EB2A-74FD-BF0D37D57522}"/>
              </a:ext>
            </a:extLst>
          </p:cNvPr>
          <p:cNvCxnSpPr>
            <a:cxnSpLocks/>
          </p:cNvCxnSpPr>
          <p:nvPr/>
        </p:nvCxnSpPr>
        <p:spPr>
          <a:xfrm>
            <a:off x="7518400" y="4228171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37422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0BD976F-48A1-8BDE-0C13-31A2475A77B6}"/>
              </a:ext>
            </a:extLst>
          </p:cNvPr>
          <p:cNvCxnSpPr/>
          <p:nvPr/>
        </p:nvCxnSpPr>
        <p:spPr>
          <a:xfrm flipV="1">
            <a:off x="3651250" y="2012950"/>
            <a:ext cx="711200" cy="11811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42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E342954-99FA-5332-A84C-661B1F75045F}"/>
                  </a:ext>
                </a:extLst>
              </p:cNvPr>
              <p:cNvSpPr/>
              <p:nvPr/>
            </p:nvSpPr>
            <p:spPr>
              <a:xfrm>
                <a:off x="1657350" y="2266950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°/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E342954-99FA-5332-A84C-661B1F7504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7350" y="2266950"/>
                <a:ext cx="1244600" cy="67945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5C9074-4E3D-2E08-10EE-FE01C9F426A6}"/>
                  </a:ext>
                </a:extLst>
              </p:cNvPr>
              <p:cNvSpPr/>
              <p:nvPr/>
            </p:nvSpPr>
            <p:spPr>
              <a:xfrm>
                <a:off x="3384550" y="2266950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−60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5C9074-4E3D-2E08-10EE-FE01C9F426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4550" y="2266950"/>
                <a:ext cx="1244600" cy="67945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5C89C3A-678F-6598-21B4-FB6BFED9F3C0}"/>
                  </a:ext>
                </a:extLst>
              </p:cNvPr>
              <p:cNvSpPr/>
              <p:nvPr/>
            </p:nvSpPr>
            <p:spPr>
              <a:xfrm>
                <a:off x="5111750" y="2266950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°/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5C89C3A-678F-6598-21B4-FB6BFED9F3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1750" y="2266950"/>
                <a:ext cx="1244600" cy="6794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E44403F8-5DAD-401A-D721-C4A736A94D05}"/>
              </a:ext>
            </a:extLst>
          </p:cNvPr>
          <p:cNvSpPr/>
          <p:nvPr/>
        </p:nvSpPr>
        <p:spPr>
          <a:xfrm rot="5400000">
            <a:off x="6838950" y="2266950"/>
            <a:ext cx="679450" cy="679450"/>
          </a:xfrm>
          <a:prstGeom prst="triangle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07A12F8-74B9-358E-89C0-8E006032592D}"/>
              </a:ext>
            </a:extLst>
          </p:cNvPr>
          <p:cNvCxnSpPr/>
          <p:nvPr/>
        </p:nvCxnSpPr>
        <p:spPr>
          <a:xfrm>
            <a:off x="514350" y="3429000"/>
            <a:ext cx="6604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9607A81-86AE-5EBD-FF9A-B936F7D7BD4A}"/>
              </a:ext>
            </a:extLst>
          </p:cNvPr>
          <p:cNvCxnSpPr>
            <a:cxnSpLocks/>
          </p:cNvCxnSpPr>
          <p:nvPr/>
        </p:nvCxnSpPr>
        <p:spPr>
          <a:xfrm flipV="1">
            <a:off x="1174750" y="2597150"/>
            <a:ext cx="0" cy="164372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04CB757-54AB-6F8C-60D1-038FC5E63D92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>
            <a:off x="2901950" y="2606675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EF63DF2-17E0-9C8A-3553-842FD40637C9}"/>
              </a:ext>
            </a:extLst>
          </p:cNvPr>
          <p:cNvCxnSpPr>
            <a:cxnSpLocks/>
          </p:cNvCxnSpPr>
          <p:nvPr/>
        </p:nvCxnSpPr>
        <p:spPr>
          <a:xfrm>
            <a:off x="4629150" y="2606675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8150312-93E4-307A-F80B-97C802300CB9}"/>
              </a:ext>
            </a:extLst>
          </p:cNvPr>
          <p:cNvCxnSpPr>
            <a:cxnSpLocks/>
          </p:cNvCxnSpPr>
          <p:nvPr/>
        </p:nvCxnSpPr>
        <p:spPr>
          <a:xfrm>
            <a:off x="635635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385120A-7225-77AC-545A-34645149B46D}"/>
              </a:ext>
            </a:extLst>
          </p:cNvPr>
          <p:cNvCxnSpPr/>
          <p:nvPr/>
        </p:nvCxnSpPr>
        <p:spPr>
          <a:xfrm>
            <a:off x="8001000" y="3418547"/>
            <a:ext cx="6604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4674561-FFFC-6FFE-B1F9-22528B9649F3}"/>
              </a:ext>
            </a:extLst>
          </p:cNvPr>
          <p:cNvCxnSpPr>
            <a:cxnSpLocks/>
          </p:cNvCxnSpPr>
          <p:nvPr/>
        </p:nvCxnSpPr>
        <p:spPr>
          <a:xfrm>
            <a:off x="117475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5472684-CFAE-AF3F-4EAE-BA7DF5C3254C}"/>
              </a:ext>
            </a:extLst>
          </p:cNvPr>
          <p:cNvCxnSpPr>
            <a:cxnSpLocks/>
          </p:cNvCxnSpPr>
          <p:nvPr/>
        </p:nvCxnSpPr>
        <p:spPr>
          <a:xfrm>
            <a:off x="751840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C26FD-0B3C-400B-99DA-689D71A4D417}"/>
              </a:ext>
            </a:extLst>
          </p:cNvPr>
          <p:cNvCxnSpPr>
            <a:cxnSpLocks/>
          </p:cNvCxnSpPr>
          <p:nvPr/>
        </p:nvCxnSpPr>
        <p:spPr>
          <a:xfrm flipV="1">
            <a:off x="8001000" y="2597150"/>
            <a:ext cx="0" cy="164372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itle 5">
            <a:extLst>
              <a:ext uri="{FF2B5EF4-FFF2-40B4-BE49-F238E27FC236}">
                <a16:creationId xmlns:a16="http://schemas.microsoft.com/office/drawing/2014/main" id="{D9355A26-DB5A-4217-508F-E88A1D121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RTPS Phase Switching Modes</a:t>
            </a:r>
            <a:endParaRPr lang="en-CA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2662ED9-60BA-09A4-2D96-EC6579341BB4}"/>
              </a:ext>
            </a:extLst>
          </p:cNvPr>
          <p:cNvCxnSpPr/>
          <p:nvPr/>
        </p:nvCxnSpPr>
        <p:spPr>
          <a:xfrm flipV="1">
            <a:off x="3651250" y="3637621"/>
            <a:ext cx="711200" cy="11811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0E402BF-68C4-1FCE-3D0A-F67BE374CE2C}"/>
                  </a:ext>
                </a:extLst>
              </p:cNvPr>
              <p:cNvSpPr/>
              <p:nvPr/>
            </p:nvSpPr>
            <p:spPr>
              <a:xfrm>
                <a:off x="1657350" y="3891621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°/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0E402BF-68C4-1FCE-3D0A-F67BE374CE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7350" y="3891621"/>
                <a:ext cx="1244600" cy="67945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9987BF4-0895-3EDD-C8BD-BA082F3DA806}"/>
                  </a:ext>
                </a:extLst>
              </p:cNvPr>
              <p:cNvSpPr/>
              <p:nvPr/>
            </p:nvSpPr>
            <p:spPr>
              <a:xfrm>
                <a:off x="3384550" y="3891621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−60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9987BF4-0895-3EDD-C8BD-BA082F3DA8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4550" y="3891621"/>
                <a:ext cx="1244600" cy="67945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3B6DA84-3ED8-71C9-A974-59C2D47DCAF4}"/>
                  </a:ext>
                </a:extLst>
              </p:cNvPr>
              <p:cNvSpPr/>
              <p:nvPr/>
            </p:nvSpPr>
            <p:spPr>
              <a:xfrm>
                <a:off x="5111750" y="3891621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°/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3B6DA84-3ED8-71C9-A974-59C2D47DCAF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1750" y="3891621"/>
                <a:ext cx="1244600" cy="67945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86D0CA1-4E27-F357-ED78-2A9A83CDD3FA}"/>
              </a:ext>
            </a:extLst>
          </p:cNvPr>
          <p:cNvSpPr/>
          <p:nvPr/>
        </p:nvSpPr>
        <p:spPr>
          <a:xfrm rot="5400000">
            <a:off x="6838950" y="3891621"/>
            <a:ext cx="679450" cy="679450"/>
          </a:xfrm>
          <a:prstGeom prst="triangle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94D23F8-A2FF-6FD8-A3FA-C8B53F033AE4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2901950" y="4231346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027C819-0300-CD03-AFDD-2C06C5509FD1}"/>
              </a:ext>
            </a:extLst>
          </p:cNvPr>
          <p:cNvCxnSpPr>
            <a:cxnSpLocks/>
          </p:cNvCxnSpPr>
          <p:nvPr/>
        </p:nvCxnSpPr>
        <p:spPr>
          <a:xfrm>
            <a:off x="4629150" y="4231346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A0F3791-4F23-7098-DBCE-45306337817F}"/>
              </a:ext>
            </a:extLst>
          </p:cNvPr>
          <p:cNvCxnSpPr>
            <a:cxnSpLocks/>
          </p:cNvCxnSpPr>
          <p:nvPr/>
        </p:nvCxnSpPr>
        <p:spPr>
          <a:xfrm>
            <a:off x="6356350" y="4228171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3F3FD9E-ADAE-2332-3487-2D32F1E85FB5}"/>
              </a:ext>
            </a:extLst>
          </p:cNvPr>
          <p:cNvCxnSpPr>
            <a:cxnSpLocks/>
          </p:cNvCxnSpPr>
          <p:nvPr/>
        </p:nvCxnSpPr>
        <p:spPr>
          <a:xfrm>
            <a:off x="1174750" y="4228171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E7E4AA5-63F7-EB2A-74FD-BF0D37D57522}"/>
              </a:ext>
            </a:extLst>
          </p:cNvPr>
          <p:cNvCxnSpPr>
            <a:cxnSpLocks/>
          </p:cNvCxnSpPr>
          <p:nvPr/>
        </p:nvCxnSpPr>
        <p:spPr>
          <a:xfrm>
            <a:off x="7518400" y="4228171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10038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0BD976F-48A1-8BDE-0C13-31A2475A77B6}"/>
              </a:ext>
            </a:extLst>
          </p:cNvPr>
          <p:cNvCxnSpPr/>
          <p:nvPr/>
        </p:nvCxnSpPr>
        <p:spPr>
          <a:xfrm flipV="1">
            <a:off x="1924050" y="2012950"/>
            <a:ext cx="711200" cy="11811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E342954-99FA-5332-A84C-661B1F75045F}"/>
                  </a:ext>
                </a:extLst>
              </p:cNvPr>
              <p:cNvSpPr/>
              <p:nvPr/>
            </p:nvSpPr>
            <p:spPr>
              <a:xfrm>
                <a:off x="1657350" y="2266950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°−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E342954-99FA-5332-A84C-661B1F75045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7350" y="2266950"/>
                <a:ext cx="1244600" cy="67945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5C9074-4E3D-2E08-10EE-FE01C9F426A6}"/>
                  </a:ext>
                </a:extLst>
              </p:cNvPr>
              <p:cNvSpPr/>
              <p:nvPr/>
            </p:nvSpPr>
            <p:spPr>
              <a:xfrm>
                <a:off x="3384550" y="2266950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/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5C9074-4E3D-2E08-10EE-FE01C9F426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4550" y="2266950"/>
                <a:ext cx="1244600" cy="67945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5C89C3A-678F-6598-21B4-FB6BFED9F3C0}"/>
                  </a:ext>
                </a:extLst>
              </p:cNvPr>
              <p:cNvSpPr/>
              <p:nvPr/>
            </p:nvSpPr>
            <p:spPr>
              <a:xfrm>
                <a:off x="5111750" y="2266950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°/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5C89C3A-678F-6598-21B4-FB6BFED9F3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1750" y="2266950"/>
                <a:ext cx="1244600" cy="6794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E44403F8-5DAD-401A-D721-C4A736A94D05}"/>
              </a:ext>
            </a:extLst>
          </p:cNvPr>
          <p:cNvSpPr/>
          <p:nvPr/>
        </p:nvSpPr>
        <p:spPr>
          <a:xfrm rot="5400000">
            <a:off x="6838950" y="2266950"/>
            <a:ext cx="679450" cy="679450"/>
          </a:xfrm>
          <a:prstGeom prst="triangle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07A12F8-74B9-358E-89C0-8E006032592D}"/>
              </a:ext>
            </a:extLst>
          </p:cNvPr>
          <p:cNvCxnSpPr/>
          <p:nvPr/>
        </p:nvCxnSpPr>
        <p:spPr>
          <a:xfrm>
            <a:off x="514350" y="3429000"/>
            <a:ext cx="6604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9607A81-86AE-5EBD-FF9A-B936F7D7BD4A}"/>
              </a:ext>
            </a:extLst>
          </p:cNvPr>
          <p:cNvCxnSpPr>
            <a:cxnSpLocks/>
          </p:cNvCxnSpPr>
          <p:nvPr/>
        </p:nvCxnSpPr>
        <p:spPr>
          <a:xfrm flipV="1">
            <a:off x="1174750" y="2597150"/>
            <a:ext cx="0" cy="164372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04CB757-54AB-6F8C-60D1-038FC5E63D92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>
            <a:off x="2901950" y="2606675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EF63DF2-17E0-9C8A-3553-842FD40637C9}"/>
              </a:ext>
            </a:extLst>
          </p:cNvPr>
          <p:cNvCxnSpPr>
            <a:cxnSpLocks/>
          </p:cNvCxnSpPr>
          <p:nvPr/>
        </p:nvCxnSpPr>
        <p:spPr>
          <a:xfrm>
            <a:off x="4629150" y="2606675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8150312-93E4-307A-F80B-97C802300CB9}"/>
              </a:ext>
            </a:extLst>
          </p:cNvPr>
          <p:cNvCxnSpPr>
            <a:cxnSpLocks/>
          </p:cNvCxnSpPr>
          <p:nvPr/>
        </p:nvCxnSpPr>
        <p:spPr>
          <a:xfrm>
            <a:off x="635635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385120A-7225-77AC-545A-34645149B46D}"/>
              </a:ext>
            </a:extLst>
          </p:cNvPr>
          <p:cNvCxnSpPr/>
          <p:nvPr/>
        </p:nvCxnSpPr>
        <p:spPr>
          <a:xfrm>
            <a:off x="8001000" y="3418547"/>
            <a:ext cx="6604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4674561-FFFC-6FFE-B1F9-22528B9649F3}"/>
              </a:ext>
            </a:extLst>
          </p:cNvPr>
          <p:cNvCxnSpPr>
            <a:cxnSpLocks/>
          </p:cNvCxnSpPr>
          <p:nvPr/>
        </p:nvCxnSpPr>
        <p:spPr>
          <a:xfrm>
            <a:off x="117475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5472684-CFAE-AF3F-4EAE-BA7DF5C3254C}"/>
              </a:ext>
            </a:extLst>
          </p:cNvPr>
          <p:cNvCxnSpPr>
            <a:cxnSpLocks/>
          </p:cNvCxnSpPr>
          <p:nvPr/>
        </p:nvCxnSpPr>
        <p:spPr>
          <a:xfrm>
            <a:off x="7518400" y="260350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C26FD-0B3C-400B-99DA-689D71A4D417}"/>
              </a:ext>
            </a:extLst>
          </p:cNvPr>
          <p:cNvCxnSpPr>
            <a:cxnSpLocks/>
          </p:cNvCxnSpPr>
          <p:nvPr/>
        </p:nvCxnSpPr>
        <p:spPr>
          <a:xfrm flipV="1">
            <a:off x="8001000" y="2597150"/>
            <a:ext cx="0" cy="164372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itle 5">
            <a:extLst>
              <a:ext uri="{FF2B5EF4-FFF2-40B4-BE49-F238E27FC236}">
                <a16:creationId xmlns:a16="http://schemas.microsoft.com/office/drawing/2014/main" id="{D9355A26-DB5A-4217-508F-E88A1D121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RTPS Phase Switching Modes</a:t>
            </a:r>
            <a:endParaRPr lang="en-CA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2662ED9-60BA-09A4-2D96-EC6579341BB4}"/>
              </a:ext>
            </a:extLst>
          </p:cNvPr>
          <p:cNvCxnSpPr/>
          <p:nvPr/>
        </p:nvCxnSpPr>
        <p:spPr>
          <a:xfrm flipV="1">
            <a:off x="3651250" y="3637621"/>
            <a:ext cx="711200" cy="11811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0E402BF-68C4-1FCE-3D0A-F67BE374CE2C}"/>
                  </a:ext>
                </a:extLst>
              </p:cNvPr>
              <p:cNvSpPr/>
              <p:nvPr/>
            </p:nvSpPr>
            <p:spPr>
              <a:xfrm>
                <a:off x="1657350" y="3891621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°/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0E402BF-68C4-1FCE-3D0A-F67BE374CE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7350" y="3891621"/>
                <a:ext cx="1244600" cy="67945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9987BF4-0895-3EDD-C8BD-BA082F3DA806}"/>
                  </a:ext>
                </a:extLst>
              </p:cNvPr>
              <p:cNvSpPr/>
              <p:nvPr/>
            </p:nvSpPr>
            <p:spPr>
              <a:xfrm>
                <a:off x="3384550" y="3891621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−60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9987BF4-0895-3EDD-C8BD-BA082F3DA8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4550" y="3891621"/>
                <a:ext cx="1244600" cy="67945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3B6DA84-3ED8-71C9-A974-59C2D47DCAF4}"/>
                  </a:ext>
                </a:extLst>
              </p:cNvPr>
              <p:cNvSpPr/>
              <p:nvPr/>
            </p:nvSpPr>
            <p:spPr>
              <a:xfrm>
                <a:off x="5111750" y="3891621"/>
                <a:ext cx="1244600" cy="679450"/>
              </a:xfrm>
              <a:prstGeom prst="rect">
                <a:avLst/>
              </a:prstGeom>
              <a:solidFill>
                <a:srgbClr val="F1F1F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°/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60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 panose="020B0606030504020204" pitchFamily="34" charset="0"/>
                        </a:rPr>
                        <m:t>°</m:t>
                      </m:r>
                    </m:oMath>
                  </m:oMathPara>
                </a14:m>
                <a:endParaRPr lang="en-CA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3B6DA84-3ED8-71C9-A974-59C2D47DCAF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1750" y="3891621"/>
                <a:ext cx="1244600" cy="67945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86D0CA1-4E27-F357-ED78-2A9A83CDD3FA}"/>
              </a:ext>
            </a:extLst>
          </p:cNvPr>
          <p:cNvSpPr/>
          <p:nvPr/>
        </p:nvSpPr>
        <p:spPr>
          <a:xfrm rot="5400000">
            <a:off x="6838950" y="3891621"/>
            <a:ext cx="679450" cy="679450"/>
          </a:xfrm>
          <a:prstGeom prst="triangle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94D23F8-A2FF-6FD8-A3FA-C8B53F033AE4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2901950" y="4231346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027C819-0300-CD03-AFDD-2C06C5509FD1}"/>
              </a:ext>
            </a:extLst>
          </p:cNvPr>
          <p:cNvCxnSpPr>
            <a:cxnSpLocks/>
          </p:cNvCxnSpPr>
          <p:nvPr/>
        </p:nvCxnSpPr>
        <p:spPr>
          <a:xfrm>
            <a:off x="4629150" y="4231346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A0F3791-4F23-7098-DBCE-45306337817F}"/>
              </a:ext>
            </a:extLst>
          </p:cNvPr>
          <p:cNvCxnSpPr>
            <a:cxnSpLocks/>
          </p:cNvCxnSpPr>
          <p:nvPr/>
        </p:nvCxnSpPr>
        <p:spPr>
          <a:xfrm>
            <a:off x="6356350" y="4228171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3F3FD9E-ADAE-2332-3487-2D32F1E85FB5}"/>
              </a:ext>
            </a:extLst>
          </p:cNvPr>
          <p:cNvCxnSpPr>
            <a:cxnSpLocks/>
          </p:cNvCxnSpPr>
          <p:nvPr/>
        </p:nvCxnSpPr>
        <p:spPr>
          <a:xfrm>
            <a:off x="1174750" y="4228171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E7E4AA5-63F7-EB2A-74FD-BF0D37D57522}"/>
              </a:ext>
            </a:extLst>
          </p:cNvPr>
          <p:cNvCxnSpPr>
            <a:cxnSpLocks/>
          </p:cNvCxnSpPr>
          <p:nvPr/>
        </p:nvCxnSpPr>
        <p:spPr>
          <a:xfrm>
            <a:off x="7518400" y="4228171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684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RTPS Phase Switching Modes</a:t>
            </a:r>
            <a:endParaRPr lang="en-CA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342954-99FA-5332-A84C-661B1F75045F}"/>
              </a:ext>
            </a:extLst>
          </p:cNvPr>
          <p:cNvSpPr/>
          <p:nvPr/>
        </p:nvSpPr>
        <p:spPr>
          <a:xfrm>
            <a:off x="1657350" y="3098800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1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E5C9074-4E3D-2E08-10EE-FE01C9F426A6}"/>
              </a:ext>
            </a:extLst>
          </p:cNvPr>
          <p:cNvSpPr/>
          <p:nvPr/>
        </p:nvSpPr>
        <p:spPr>
          <a:xfrm>
            <a:off x="3384550" y="3098800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2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C89C3A-678F-6598-21B4-FB6BFED9F3C0}"/>
              </a:ext>
            </a:extLst>
          </p:cNvPr>
          <p:cNvSpPr/>
          <p:nvPr/>
        </p:nvSpPr>
        <p:spPr>
          <a:xfrm>
            <a:off x="5111750" y="3098800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3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E44403F8-5DAD-401A-D721-C4A736A94D05}"/>
              </a:ext>
            </a:extLst>
          </p:cNvPr>
          <p:cNvSpPr/>
          <p:nvPr/>
        </p:nvSpPr>
        <p:spPr>
          <a:xfrm rot="5400000">
            <a:off x="6838950" y="3098800"/>
            <a:ext cx="679450" cy="679450"/>
          </a:xfrm>
          <a:prstGeom prst="triangle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0998500-3916-4727-FA4C-AC0B6E8F6565}"/>
              </a:ext>
            </a:extLst>
          </p:cNvPr>
          <p:cNvSpPr/>
          <p:nvPr/>
        </p:nvSpPr>
        <p:spPr>
          <a:xfrm>
            <a:off x="1657350" y="4723472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1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3E6FF41-57F3-5148-0E92-C503CFB40CF2}"/>
              </a:ext>
            </a:extLst>
          </p:cNvPr>
          <p:cNvSpPr/>
          <p:nvPr/>
        </p:nvSpPr>
        <p:spPr>
          <a:xfrm>
            <a:off x="3384550" y="4723472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2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98FAD45-6E9A-FA2C-35B1-223DFE3214B3}"/>
              </a:ext>
            </a:extLst>
          </p:cNvPr>
          <p:cNvSpPr/>
          <p:nvPr/>
        </p:nvSpPr>
        <p:spPr>
          <a:xfrm>
            <a:off x="5111750" y="4723472"/>
            <a:ext cx="1244600" cy="679450"/>
          </a:xfrm>
          <a:prstGeom prst="rect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RTPS 3</a:t>
            </a:r>
            <a:endParaRPr lang="en-CA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2749141E-D8BE-AA7E-5901-D08C7A1F4E6E}"/>
              </a:ext>
            </a:extLst>
          </p:cNvPr>
          <p:cNvSpPr/>
          <p:nvPr/>
        </p:nvSpPr>
        <p:spPr>
          <a:xfrm rot="5400000">
            <a:off x="6838950" y="4723472"/>
            <a:ext cx="679450" cy="679450"/>
          </a:xfrm>
          <a:prstGeom prst="triangle">
            <a:avLst/>
          </a:prstGeom>
          <a:solidFill>
            <a:srgbClr val="F1F1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07A12F8-74B9-358E-89C0-8E006032592D}"/>
              </a:ext>
            </a:extLst>
          </p:cNvPr>
          <p:cNvCxnSpPr/>
          <p:nvPr/>
        </p:nvCxnSpPr>
        <p:spPr>
          <a:xfrm>
            <a:off x="514350" y="4260850"/>
            <a:ext cx="6604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9607A81-86AE-5EBD-FF9A-B936F7D7BD4A}"/>
              </a:ext>
            </a:extLst>
          </p:cNvPr>
          <p:cNvCxnSpPr>
            <a:cxnSpLocks/>
          </p:cNvCxnSpPr>
          <p:nvPr/>
        </p:nvCxnSpPr>
        <p:spPr>
          <a:xfrm flipV="1">
            <a:off x="1174750" y="3429000"/>
            <a:ext cx="0" cy="164372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04CB757-54AB-6F8C-60D1-038FC5E63D92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>
            <a:off x="2901950" y="3438525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EF63DF2-17E0-9C8A-3553-842FD40637C9}"/>
              </a:ext>
            </a:extLst>
          </p:cNvPr>
          <p:cNvCxnSpPr>
            <a:cxnSpLocks/>
          </p:cNvCxnSpPr>
          <p:nvPr/>
        </p:nvCxnSpPr>
        <p:spPr>
          <a:xfrm>
            <a:off x="4629150" y="3438525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8150312-93E4-307A-F80B-97C802300CB9}"/>
              </a:ext>
            </a:extLst>
          </p:cNvPr>
          <p:cNvCxnSpPr>
            <a:cxnSpLocks/>
          </p:cNvCxnSpPr>
          <p:nvPr/>
        </p:nvCxnSpPr>
        <p:spPr>
          <a:xfrm>
            <a:off x="6356350" y="343535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C551E0B-123C-E00C-D6E9-3DCC2F5C8503}"/>
              </a:ext>
            </a:extLst>
          </p:cNvPr>
          <p:cNvCxnSpPr>
            <a:cxnSpLocks/>
          </p:cNvCxnSpPr>
          <p:nvPr/>
        </p:nvCxnSpPr>
        <p:spPr>
          <a:xfrm>
            <a:off x="2901950" y="5063197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402280A-6997-1CC0-3807-2CB4C933FBEA}"/>
              </a:ext>
            </a:extLst>
          </p:cNvPr>
          <p:cNvCxnSpPr>
            <a:cxnSpLocks/>
          </p:cNvCxnSpPr>
          <p:nvPr/>
        </p:nvCxnSpPr>
        <p:spPr>
          <a:xfrm>
            <a:off x="4629150" y="5063197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3351C22-B32A-EC1E-CBAC-0F67D4B35290}"/>
              </a:ext>
            </a:extLst>
          </p:cNvPr>
          <p:cNvCxnSpPr>
            <a:cxnSpLocks/>
          </p:cNvCxnSpPr>
          <p:nvPr/>
        </p:nvCxnSpPr>
        <p:spPr>
          <a:xfrm>
            <a:off x="6356350" y="5063197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385120A-7225-77AC-545A-34645149B46D}"/>
              </a:ext>
            </a:extLst>
          </p:cNvPr>
          <p:cNvCxnSpPr/>
          <p:nvPr/>
        </p:nvCxnSpPr>
        <p:spPr>
          <a:xfrm>
            <a:off x="8001000" y="4250397"/>
            <a:ext cx="6604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4674561-FFFC-6FFE-B1F9-22528B9649F3}"/>
              </a:ext>
            </a:extLst>
          </p:cNvPr>
          <p:cNvCxnSpPr>
            <a:cxnSpLocks/>
          </p:cNvCxnSpPr>
          <p:nvPr/>
        </p:nvCxnSpPr>
        <p:spPr>
          <a:xfrm>
            <a:off x="1174750" y="343535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578C643-7F4E-F533-E7C3-6D960E5247A4}"/>
              </a:ext>
            </a:extLst>
          </p:cNvPr>
          <p:cNvCxnSpPr>
            <a:cxnSpLocks/>
          </p:cNvCxnSpPr>
          <p:nvPr/>
        </p:nvCxnSpPr>
        <p:spPr>
          <a:xfrm>
            <a:off x="1174750" y="5063197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5472684-CFAE-AF3F-4EAE-BA7DF5C3254C}"/>
              </a:ext>
            </a:extLst>
          </p:cNvPr>
          <p:cNvCxnSpPr>
            <a:cxnSpLocks/>
          </p:cNvCxnSpPr>
          <p:nvPr/>
        </p:nvCxnSpPr>
        <p:spPr>
          <a:xfrm>
            <a:off x="7518400" y="3435350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0F04936-A10A-98F8-87CE-79BB0496FBBB}"/>
              </a:ext>
            </a:extLst>
          </p:cNvPr>
          <p:cNvCxnSpPr>
            <a:cxnSpLocks/>
          </p:cNvCxnSpPr>
          <p:nvPr/>
        </p:nvCxnSpPr>
        <p:spPr>
          <a:xfrm>
            <a:off x="7518400" y="5063197"/>
            <a:ext cx="48260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C26FD-0B3C-400B-99DA-689D71A4D417}"/>
              </a:ext>
            </a:extLst>
          </p:cNvPr>
          <p:cNvCxnSpPr>
            <a:cxnSpLocks/>
          </p:cNvCxnSpPr>
          <p:nvPr/>
        </p:nvCxnSpPr>
        <p:spPr>
          <a:xfrm flipV="1">
            <a:off x="8001000" y="3429000"/>
            <a:ext cx="0" cy="164372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D331098D-850D-EF01-B0A6-5F65E20C36EF}"/>
              </a:ext>
            </a:extLst>
          </p:cNvPr>
          <p:cNvCxnSpPr>
            <a:cxnSpLocks/>
            <a:stCxn id="25" idx="0"/>
            <a:endCxn id="18" idx="2"/>
          </p:cNvCxnSpPr>
          <p:nvPr/>
        </p:nvCxnSpPr>
        <p:spPr>
          <a:xfrm flipV="1">
            <a:off x="2279650" y="3778250"/>
            <a:ext cx="0" cy="94522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3239D95-4DBB-D571-F5F2-4268B718DA13}"/>
              </a:ext>
            </a:extLst>
          </p:cNvPr>
          <p:cNvCxnSpPr>
            <a:cxnSpLocks/>
            <a:stCxn id="26" idx="0"/>
            <a:endCxn id="18" idx="2"/>
          </p:cNvCxnSpPr>
          <p:nvPr/>
        </p:nvCxnSpPr>
        <p:spPr>
          <a:xfrm flipH="1" flipV="1">
            <a:off x="2279650" y="3778250"/>
            <a:ext cx="1727200" cy="94522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B43896-026B-8462-B90F-B4B33B6FA076}"/>
              </a:ext>
            </a:extLst>
          </p:cNvPr>
          <p:cNvCxnSpPr>
            <a:cxnSpLocks/>
            <a:stCxn id="27" idx="0"/>
            <a:endCxn id="18" idx="2"/>
          </p:cNvCxnSpPr>
          <p:nvPr/>
        </p:nvCxnSpPr>
        <p:spPr>
          <a:xfrm flipH="1" flipV="1">
            <a:off x="2279650" y="3778250"/>
            <a:ext cx="3454400" cy="94522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50A2FBD-990C-6BE5-587F-FDF341710CAB}"/>
              </a:ext>
            </a:extLst>
          </p:cNvPr>
          <p:cNvCxnSpPr>
            <a:cxnSpLocks/>
            <a:stCxn id="26" idx="0"/>
            <a:endCxn id="20" idx="2"/>
          </p:cNvCxnSpPr>
          <p:nvPr/>
        </p:nvCxnSpPr>
        <p:spPr>
          <a:xfrm flipV="1">
            <a:off x="4006850" y="3778250"/>
            <a:ext cx="0" cy="94522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F89196-9436-C606-1BC7-E04682E9EE6B}"/>
              </a:ext>
            </a:extLst>
          </p:cNvPr>
          <p:cNvCxnSpPr>
            <a:cxnSpLocks/>
            <a:stCxn id="25" idx="0"/>
            <a:endCxn id="20" idx="2"/>
          </p:cNvCxnSpPr>
          <p:nvPr/>
        </p:nvCxnSpPr>
        <p:spPr>
          <a:xfrm flipV="1">
            <a:off x="2279650" y="3778250"/>
            <a:ext cx="1727200" cy="94522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67696AF-FB92-DD10-EBF9-8641D400B5D8}"/>
              </a:ext>
            </a:extLst>
          </p:cNvPr>
          <p:cNvCxnSpPr>
            <a:cxnSpLocks/>
            <a:stCxn id="27" idx="0"/>
            <a:endCxn id="20" idx="2"/>
          </p:cNvCxnSpPr>
          <p:nvPr/>
        </p:nvCxnSpPr>
        <p:spPr>
          <a:xfrm flipH="1" flipV="1">
            <a:off x="4006850" y="3778250"/>
            <a:ext cx="1727200" cy="94522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C1A7B3C-81FA-80F0-B6F7-754599B7535C}"/>
              </a:ext>
            </a:extLst>
          </p:cNvPr>
          <p:cNvCxnSpPr>
            <a:cxnSpLocks/>
            <a:stCxn id="27" idx="0"/>
            <a:endCxn id="22" idx="2"/>
          </p:cNvCxnSpPr>
          <p:nvPr/>
        </p:nvCxnSpPr>
        <p:spPr>
          <a:xfrm flipV="1">
            <a:off x="5734050" y="3778250"/>
            <a:ext cx="0" cy="94522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C944B10-2FFD-2F93-AC0D-2F535D1F02CD}"/>
              </a:ext>
            </a:extLst>
          </p:cNvPr>
          <p:cNvCxnSpPr>
            <a:cxnSpLocks/>
            <a:stCxn id="25" idx="0"/>
            <a:endCxn id="22" idx="2"/>
          </p:cNvCxnSpPr>
          <p:nvPr/>
        </p:nvCxnSpPr>
        <p:spPr>
          <a:xfrm flipV="1">
            <a:off x="2279650" y="3778250"/>
            <a:ext cx="3454400" cy="94522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6D39460-10E6-5562-D2A7-A687C4CB51C5}"/>
              </a:ext>
            </a:extLst>
          </p:cNvPr>
          <p:cNvCxnSpPr>
            <a:cxnSpLocks/>
            <a:stCxn id="26" idx="0"/>
            <a:endCxn id="22" idx="2"/>
          </p:cNvCxnSpPr>
          <p:nvPr/>
        </p:nvCxnSpPr>
        <p:spPr>
          <a:xfrm flipV="1">
            <a:off x="4006850" y="3778250"/>
            <a:ext cx="1727200" cy="94522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2408892-7FB5-65C5-B522-88F726C70071}"/>
              </a:ext>
            </a:extLst>
          </p:cNvPr>
          <p:cNvSpPr txBox="1"/>
          <p:nvPr/>
        </p:nvSpPr>
        <p:spPr>
          <a:xfrm>
            <a:off x="194911" y="1202881"/>
            <a:ext cx="806643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6030504020204" pitchFamily="34" charset="0"/>
              </a:rPr>
              <a:t>9 Modes for a pair of phase setting.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6030504020204" pitchFamily="34" charset="0"/>
              </a:rPr>
              <a:t>Due to PVT variation and mismatch, the constellation of the 9 modes are slightly different.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6030504020204" pitchFamily="34" charset="0"/>
              </a:rPr>
              <a:t>Provide fine tune to the constellation point.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6030504020204" pitchFamily="34" charset="0"/>
              </a:rPr>
              <a:t>Due to the random nature of this variation, this effect cannot be learned.</a:t>
            </a:r>
          </a:p>
        </p:txBody>
      </p:sp>
    </p:spTree>
    <p:extLst>
      <p:ext uri="{BB962C8B-B14F-4D97-AF65-F5344CB8AC3E}">
        <p14:creationId xmlns:p14="http://schemas.microsoft.com/office/powerpoint/2010/main" val="40959938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1922A14-7A27-C252-7B69-B8EF10C4C7F9}"/>
              </a:ext>
            </a:extLst>
          </p:cNvPr>
          <p:cNvSpPr/>
          <p:nvPr/>
        </p:nvSpPr>
        <p:spPr>
          <a:xfrm>
            <a:off x="6635494" y="2724091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6902EC4-FCD2-D44B-C4CA-AE3F31E5FA31}"/>
              </a:ext>
            </a:extLst>
          </p:cNvPr>
          <p:cNvSpPr/>
          <p:nvPr/>
        </p:nvSpPr>
        <p:spPr>
          <a:xfrm>
            <a:off x="7162452" y="2388888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39B979F-0771-E610-E21E-B875EFD133E6}"/>
              </a:ext>
            </a:extLst>
          </p:cNvPr>
          <p:cNvSpPr/>
          <p:nvPr/>
        </p:nvSpPr>
        <p:spPr>
          <a:xfrm>
            <a:off x="7687030" y="2002703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209F3B1-D558-1549-F998-E4F9DB0FCBD3}"/>
              </a:ext>
            </a:extLst>
          </p:cNvPr>
          <p:cNvSpPr/>
          <p:nvPr/>
        </p:nvSpPr>
        <p:spPr>
          <a:xfrm>
            <a:off x="7130451" y="3309774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7647295" y="29909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64F947D-BC08-A04B-5374-26D70C76F55B}"/>
              </a:ext>
            </a:extLst>
          </p:cNvPr>
          <p:cNvSpPr/>
          <p:nvPr/>
        </p:nvSpPr>
        <p:spPr>
          <a:xfrm>
            <a:off x="8268974" y="2744303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DEB674-FDD3-DC7F-31BD-EDD340E87C9F}"/>
              </a:ext>
            </a:extLst>
          </p:cNvPr>
          <p:cNvSpPr/>
          <p:nvPr/>
        </p:nvSpPr>
        <p:spPr>
          <a:xfrm>
            <a:off x="7577767" y="3758111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8E19E34-F2BB-FACE-7E04-5DEE3CFD4CE4}"/>
              </a:ext>
            </a:extLst>
          </p:cNvPr>
          <p:cNvSpPr/>
          <p:nvPr/>
        </p:nvSpPr>
        <p:spPr>
          <a:xfrm>
            <a:off x="8292113" y="3567568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23BF5F0-734E-BC2F-930F-B1D2EFAA51D0}"/>
              </a:ext>
            </a:extLst>
          </p:cNvPr>
          <p:cNvSpPr/>
          <p:nvPr/>
        </p:nvSpPr>
        <p:spPr>
          <a:xfrm>
            <a:off x="8895334" y="3401749"/>
            <a:ext cx="222250" cy="222250"/>
          </a:xfrm>
          <a:prstGeom prst="ellipse">
            <a:avLst/>
          </a:prstGeom>
          <a:solidFill>
            <a:srgbClr val="FAEB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33FAA1-AD07-C1EA-580B-7EA20E244C7D}"/>
              </a:ext>
            </a:extLst>
          </p:cNvPr>
          <p:cNvSpPr txBox="1"/>
          <p:nvPr/>
        </p:nvSpPr>
        <p:spPr>
          <a:xfrm>
            <a:off x="194912" y="1345888"/>
            <a:ext cx="3850038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8702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46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7647295" y="29909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33FAA1-AD07-C1EA-580B-7EA20E244C7D}"/>
              </a:ext>
            </a:extLst>
          </p:cNvPr>
          <p:cNvSpPr txBox="1"/>
          <p:nvPr/>
        </p:nvSpPr>
        <p:spPr>
          <a:xfrm>
            <a:off x="194912" y="1345888"/>
            <a:ext cx="3850038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0905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DE7B2B-B75E-39BE-0E64-AFE477FACEB1}"/>
              </a:ext>
            </a:extLst>
          </p:cNvPr>
          <p:cNvSpPr/>
          <p:nvPr/>
        </p:nvSpPr>
        <p:spPr>
          <a:xfrm>
            <a:off x="7688413" y="3039486"/>
            <a:ext cx="140013" cy="140013"/>
          </a:xfrm>
          <a:prstGeom prst="ellipse">
            <a:avLst/>
          </a:prstGeom>
          <a:solidFill>
            <a:srgbClr val="00B0F0">
              <a:alpha val="458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7647295" y="29909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33FAA1-AD07-C1EA-580B-7EA20E244C7D}"/>
              </a:ext>
            </a:extLst>
          </p:cNvPr>
          <p:cNvSpPr txBox="1"/>
          <p:nvPr/>
        </p:nvSpPr>
        <p:spPr>
          <a:xfrm>
            <a:off x="194912" y="1345888"/>
            <a:ext cx="3850038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38864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9C3F56D7-1193-3389-0542-C1E9C2C6677F}"/>
              </a:ext>
            </a:extLst>
          </p:cNvPr>
          <p:cNvSpPr/>
          <p:nvPr/>
        </p:nvSpPr>
        <p:spPr>
          <a:xfrm>
            <a:off x="7276785" y="2618024"/>
            <a:ext cx="963270" cy="963270"/>
          </a:xfrm>
          <a:prstGeom prst="ellipse">
            <a:avLst/>
          </a:prstGeom>
          <a:solidFill>
            <a:srgbClr val="00B0F0">
              <a:alpha val="458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48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7647295" y="29909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33FAA1-AD07-C1EA-580B-7EA20E244C7D}"/>
              </a:ext>
            </a:extLst>
          </p:cNvPr>
          <p:cNvSpPr txBox="1"/>
          <p:nvPr/>
        </p:nvSpPr>
        <p:spPr>
          <a:xfrm>
            <a:off x="194912" y="1345888"/>
            <a:ext cx="3850038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Measure the 9 modes and find the closest point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931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9C3F56D7-1193-3389-0542-C1E9C2C6677F}"/>
              </a:ext>
            </a:extLst>
          </p:cNvPr>
          <p:cNvSpPr/>
          <p:nvPr/>
        </p:nvSpPr>
        <p:spPr>
          <a:xfrm>
            <a:off x="7276785" y="2618024"/>
            <a:ext cx="963270" cy="963270"/>
          </a:xfrm>
          <a:prstGeom prst="ellipse">
            <a:avLst/>
          </a:prstGeom>
          <a:solidFill>
            <a:srgbClr val="00B0F0">
              <a:alpha val="458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B7795A-99B2-A230-631B-2BA9BB2EAC7A}"/>
              </a:ext>
            </a:extLst>
          </p:cNvPr>
          <p:cNvSpPr/>
          <p:nvPr/>
        </p:nvSpPr>
        <p:spPr>
          <a:xfrm>
            <a:off x="7647295" y="299092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33FAA1-AD07-C1EA-580B-7EA20E244C7D}"/>
              </a:ext>
            </a:extLst>
          </p:cNvPr>
          <p:cNvSpPr txBox="1"/>
          <p:nvPr/>
        </p:nvSpPr>
        <p:spPr>
          <a:xfrm>
            <a:off x="194912" y="1345888"/>
            <a:ext cx="3850038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Measure the 9 modes and find the closest point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83BEF7-51F1-8957-1C02-7063AB4E361A}"/>
              </a:ext>
            </a:extLst>
          </p:cNvPr>
          <p:cNvSpPr/>
          <p:nvPr/>
        </p:nvSpPr>
        <p:spPr>
          <a:xfrm>
            <a:off x="7791545" y="3203280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8875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33DC9652-0D2D-604A-B6BF-94718453F90C}"/>
              </a:ext>
            </a:extLst>
          </p:cNvPr>
          <p:cNvSpPr/>
          <p:nvPr/>
        </p:nvSpPr>
        <p:spPr>
          <a:xfrm>
            <a:off x="4359449" y="1556356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B1941347-27A8-2DAE-CA29-8B27A4649AAC}"/>
              </a:ext>
            </a:extLst>
          </p:cNvPr>
          <p:cNvSpPr/>
          <p:nvPr/>
        </p:nvSpPr>
        <p:spPr>
          <a:xfrm>
            <a:off x="4693695" y="1512372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7ABD0B5F-B4C9-F14E-EBBC-6E3CA99C731B}"/>
              </a:ext>
            </a:extLst>
          </p:cNvPr>
          <p:cNvSpPr/>
          <p:nvPr/>
        </p:nvSpPr>
        <p:spPr>
          <a:xfrm>
            <a:off x="5062391" y="1572487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7B10528C-28A3-F07F-FB12-54A4B14431FB}"/>
              </a:ext>
            </a:extLst>
          </p:cNvPr>
          <p:cNvSpPr/>
          <p:nvPr/>
        </p:nvSpPr>
        <p:spPr>
          <a:xfrm>
            <a:off x="5412026" y="143465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AC12FB2A-D0AA-CE8C-3D8D-C238CFC4EB08}"/>
              </a:ext>
            </a:extLst>
          </p:cNvPr>
          <p:cNvSpPr/>
          <p:nvPr/>
        </p:nvSpPr>
        <p:spPr>
          <a:xfrm>
            <a:off x="5677732" y="156222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9CEEF7E2-BBA2-A0A4-50B3-E07B4D2E1103}"/>
              </a:ext>
            </a:extLst>
          </p:cNvPr>
          <p:cNvSpPr/>
          <p:nvPr/>
        </p:nvSpPr>
        <p:spPr>
          <a:xfrm>
            <a:off x="5965801" y="146106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BBEA09B7-2A81-B1B5-741D-7A67A3FAB9FF}"/>
              </a:ext>
            </a:extLst>
          </p:cNvPr>
          <p:cNvSpPr/>
          <p:nvPr/>
        </p:nvSpPr>
        <p:spPr>
          <a:xfrm>
            <a:off x="6240297" y="147426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319594EC-0C91-1E55-9954-B3EB1B702698}"/>
              </a:ext>
            </a:extLst>
          </p:cNvPr>
          <p:cNvSpPr/>
          <p:nvPr/>
        </p:nvSpPr>
        <p:spPr>
          <a:xfrm>
            <a:off x="6571609" y="158128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FF6F74C3-4E94-DED3-FB2D-129E1C4DD52C}"/>
              </a:ext>
            </a:extLst>
          </p:cNvPr>
          <p:cNvSpPr/>
          <p:nvPr/>
        </p:nvSpPr>
        <p:spPr>
          <a:xfrm>
            <a:off x="6814970" y="127634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4EA7552C-FF30-4FAA-E798-65C415BBA95D}"/>
              </a:ext>
            </a:extLst>
          </p:cNvPr>
          <p:cNvSpPr/>
          <p:nvPr/>
        </p:nvSpPr>
        <p:spPr>
          <a:xfrm>
            <a:off x="7095339" y="137089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FDB5498E-CCB6-CEFB-C518-F075F077FCEE}"/>
              </a:ext>
            </a:extLst>
          </p:cNvPr>
          <p:cNvSpPr/>
          <p:nvPr/>
        </p:nvSpPr>
        <p:spPr>
          <a:xfrm>
            <a:off x="7361045" y="1472786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0CB55A86-5181-CD85-7A4D-C799B18C4020}"/>
              </a:ext>
            </a:extLst>
          </p:cNvPr>
          <p:cNvSpPr/>
          <p:nvPr/>
        </p:nvSpPr>
        <p:spPr>
          <a:xfrm>
            <a:off x="4080912" y="1374568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77A1E9E8-DE96-71F7-540C-CF9523291EDF}"/>
              </a:ext>
            </a:extLst>
          </p:cNvPr>
          <p:cNvSpPr/>
          <p:nvPr/>
        </p:nvSpPr>
        <p:spPr>
          <a:xfrm>
            <a:off x="7586808" y="156881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C8FCB2B8-D2BE-71FF-E75F-2918955936D7}"/>
              </a:ext>
            </a:extLst>
          </p:cNvPr>
          <p:cNvSpPr/>
          <p:nvPr/>
        </p:nvSpPr>
        <p:spPr>
          <a:xfrm>
            <a:off x="7762726" y="1276349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F2BB44FB-11B2-3706-1DC7-E8E1F24D6AF8}"/>
              </a:ext>
            </a:extLst>
          </p:cNvPr>
          <p:cNvSpPr/>
          <p:nvPr/>
        </p:nvSpPr>
        <p:spPr>
          <a:xfrm>
            <a:off x="7971270" y="147059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A2A52A94-3D5F-16CA-8AB9-A8F29BCFB2C9}"/>
              </a:ext>
            </a:extLst>
          </p:cNvPr>
          <p:cNvSpPr/>
          <p:nvPr/>
        </p:nvSpPr>
        <p:spPr>
          <a:xfrm>
            <a:off x="8245397" y="134817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A5ABA499-BFBA-E0B0-4E18-1C90222DFA3C}"/>
              </a:ext>
            </a:extLst>
          </p:cNvPr>
          <p:cNvSpPr/>
          <p:nvPr/>
        </p:nvSpPr>
        <p:spPr>
          <a:xfrm>
            <a:off x="8462739" y="154901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F6151AAF-4981-9619-2FBD-97D00463E56F}"/>
              </a:ext>
            </a:extLst>
          </p:cNvPr>
          <p:cNvSpPr/>
          <p:nvPr/>
        </p:nvSpPr>
        <p:spPr>
          <a:xfrm>
            <a:off x="4359449" y="1958043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A324C923-C225-A8B1-21CC-02E50FF7D55D}"/>
              </a:ext>
            </a:extLst>
          </p:cNvPr>
          <p:cNvSpPr/>
          <p:nvPr/>
        </p:nvSpPr>
        <p:spPr>
          <a:xfrm>
            <a:off x="4693695" y="1914058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9D7E8DAA-48E4-9293-F623-D3B29E7DB672}"/>
              </a:ext>
            </a:extLst>
          </p:cNvPr>
          <p:cNvSpPr/>
          <p:nvPr/>
        </p:nvSpPr>
        <p:spPr>
          <a:xfrm>
            <a:off x="5062391" y="197417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5A9D49A8-5C6F-B280-D57F-927285801E4C}"/>
              </a:ext>
            </a:extLst>
          </p:cNvPr>
          <p:cNvSpPr/>
          <p:nvPr/>
        </p:nvSpPr>
        <p:spPr>
          <a:xfrm>
            <a:off x="5412026" y="18363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EDDDE54C-4686-9A9D-D2C2-511DD0C143EA}"/>
              </a:ext>
            </a:extLst>
          </p:cNvPr>
          <p:cNvSpPr/>
          <p:nvPr/>
        </p:nvSpPr>
        <p:spPr>
          <a:xfrm>
            <a:off x="5677732" y="196391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00D27931-74AB-9C75-CB47-63B508D11983}"/>
              </a:ext>
            </a:extLst>
          </p:cNvPr>
          <p:cNvSpPr/>
          <p:nvPr/>
        </p:nvSpPr>
        <p:spPr>
          <a:xfrm>
            <a:off x="5965801" y="186275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83E34A72-74BE-DC53-7266-3E68887411F8}"/>
              </a:ext>
            </a:extLst>
          </p:cNvPr>
          <p:cNvSpPr/>
          <p:nvPr/>
        </p:nvSpPr>
        <p:spPr>
          <a:xfrm>
            <a:off x="6240297" y="187595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4412BCF1-4B65-6D91-5658-E9BBE8CE6BAD}"/>
              </a:ext>
            </a:extLst>
          </p:cNvPr>
          <p:cNvSpPr/>
          <p:nvPr/>
        </p:nvSpPr>
        <p:spPr>
          <a:xfrm>
            <a:off x="6571609" y="198296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3497DE1D-567A-88D7-307A-71996EA226F7}"/>
              </a:ext>
            </a:extLst>
          </p:cNvPr>
          <p:cNvSpPr/>
          <p:nvPr/>
        </p:nvSpPr>
        <p:spPr>
          <a:xfrm>
            <a:off x="6814970" y="167803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A4FBB600-1DFA-8E0E-5326-3403F79A5814}"/>
              </a:ext>
            </a:extLst>
          </p:cNvPr>
          <p:cNvSpPr/>
          <p:nvPr/>
        </p:nvSpPr>
        <p:spPr>
          <a:xfrm>
            <a:off x="7095339" y="177258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71F526F7-7790-1A39-5AB9-176D56694276}"/>
              </a:ext>
            </a:extLst>
          </p:cNvPr>
          <p:cNvSpPr/>
          <p:nvPr/>
        </p:nvSpPr>
        <p:spPr>
          <a:xfrm>
            <a:off x="7361045" y="187447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AA739EDB-38F5-0B3C-CAE5-FA45D0D48FB7}"/>
              </a:ext>
            </a:extLst>
          </p:cNvPr>
          <p:cNvSpPr/>
          <p:nvPr/>
        </p:nvSpPr>
        <p:spPr>
          <a:xfrm>
            <a:off x="4080912" y="1776254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31610B41-CF09-72D9-8FB2-86D1D58A2095}"/>
              </a:ext>
            </a:extLst>
          </p:cNvPr>
          <p:cNvSpPr/>
          <p:nvPr/>
        </p:nvSpPr>
        <p:spPr>
          <a:xfrm>
            <a:off x="7586808" y="1970500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B1CC0A92-446D-3EE5-C789-70BBA7164D3F}"/>
              </a:ext>
            </a:extLst>
          </p:cNvPr>
          <p:cNvSpPr/>
          <p:nvPr/>
        </p:nvSpPr>
        <p:spPr>
          <a:xfrm>
            <a:off x="7762726" y="167803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A6F3F07C-E8C4-9E99-AB0E-B57A64F11B91}"/>
              </a:ext>
            </a:extLst>
          </p:cNvPr>
          <p:cNvSpPr/>
          <p:nvPr/>
        </p:nvSpPr>
        <p:spPr>
          <a:xfrm>
            <a:off x="7971270" y="187227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3663AFC4-CF88-6047-A468-3026E13CB0D4}"/>
              </a:ext>
            </a:extLst>
          </p:cNvPr>
          <p:cNvSpPr/>
          <p:nvPr/>
        </p:nvSpPr>
        <p:spPr>
          <a:xfrm>
            <a:off x="8245397" y="174986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104C7E42-AB09-9612-D008-4A175BD9F51B}"/>
              </a:ext>
            </a:extLst>
          </p:cNvPr>
          <p:cNvSpPr/>
          <p:nvPr/>
        </p:nvSpPr>
        <p:spPr>
          <a:xfrm>
            <a:off x="8462739" y="195070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AB13CEEC-DE04-A464-9747-98B22EFC16CD}"/>
              </a:ext>
            </a:extLst>
          </p:cNvPr>
          <p:cNvSpPr/>
          <p:nvPr/>
        </p:nvSpPr>
        <p:spPr>
          <a:xfrm>
            <a:off x="4359449" y="2361938"/>
            <a:ext cx="105548" cy="105548"/>
          </a:xfrm>
          <a:prstGeom prst="ellipse">
            <a:avLst/>
          </a:prstGeom>
          <a:solidFill>
            <a:srgbClr val="C00000">
              <a:alpha val="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9BC52A70-0F0A-FF62-5BCA-803AD938CBB5}"/>
              </a:ext>
            </a:extLst>
          </p:cNvPr>
          <p:cNvSpPr/>
          <p:nvPr/>
        </p:nvSpPr>
        <p:spPr>
          <a:xfrm>
            <a:off x="4693695" y="231795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6C95C061-A988-5FA6-79FB-694FF02BF989}"/>
              </a:ext>
            </a:extLst>
          </p:cNvPr>
          <p:cNvSpPr/>
          <p:nvPr/>
        </p:nvSpPr>
        <p:spPr>
          <a:xfrm>
            <a:off x="5062391" y="237806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DBCE9FC6-4936-3BC9-665C-0B751DEE95B4}"/>
              </a:ext>
            </a:extLst>
          </p:cNvPr>
          <p:cNvSpPr/>
          <p:nvPr/>
        </p:nvSpPr>
        <p:spPr>
          <a:xfrm>
            <a:off x="5412026" y="224024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483847B2-ADF1-F69B-460A-7E2D66EAB792}"/>
              </a:ext>
            </a:extLst>
          </p:cNvPr>
          <p:cNvSpPr/>
          <p:nvPr/>
        </p:nvSpPr>
        <p:spPr>
          <a:xfrm>
            <a:off x="5677732" y="236780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D3B9A2EF-6158-31E5-7AFC-B7A4796547D5}"/>
              </a:ext>
            </a:extLst>
          </p:cNvPr>
          <p:cNvSpPr/>
          <p:nvPr/>
        </p:nvSpPr>
        <p:spPr>
          <a:xfrm>
            <a:off x="5965801" y="226664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B8706938-7A9B-0F49-BA25-34FABAF24604}"/>
              </a:ext>
            </a:extLst>
          </p:cNvPr>
          <p:cNvSpPr/>
          <p:nvPr/>
        </p:nvSpPr>
        <p:spPr>
          <a:xfrm>
            <a:off x="6240297" y="22798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C5894268-0F04-D2B0-C407-9C9BD78F2997}"/>
              </a:ext>
            </a:extLst>
          </p:cNvPr>
          <p:cNvSpPr/>
          <p:nvPr/>
        </p:nvSpPr>
        <p:spPr>
          <a:xfrm>
            <a:off x="6571609" y="238686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E6D3E1D5-4E2A-B8EA-CB59-0EDF2033D90B}"/>
              </a:ext>
            </a:extLst>
          </p:cNvPr>
          <p:cNvSpPr/>
          <p:nvPr/>
        </p:nvSpPr>
        <p:spPr>
          <a:xfrm>
            <a:off x="6814970" y="208193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BD55B107-9E0B-6092-C71A-AD534FC374EF}"/>
              </a:ext>
            </a:extLst>
          </p:cNvPr>
          <p:cNvSpPr/>
          <p:nvPr/>
        </p:nvSpPr>
        <p:spPr>
          <a:xfrm>
            <a:off x="7095339" y="217647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54854D1E-9BE6-3F87-9E86-4925DAE7C2DA}"/>
              </a:ext>
            </a:extLst>
          </p:cNvPr>
          <p:cNvSpPr/>
          <p:nvPr/>
        </p:nvSpPr>
        <p:spPr>
          <a:xfrm>
            <a:off x="7361045" y="227836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698D2D2A-604F-1A3B-DB15-3D7024D4DA19}"/>
              </a:ext>
            </a:extLst>
          </p:cNvPr>
          <p:cNvSpPr/>
          <p:nvPr/>
        </p:nvSpPr>
        <p:spPr>
          <a:xfrm>
            <a:off x="4080912" y="218014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00FE5A5A-26BD-B44C-297D-48BB86BF23D8}"/>
              </a:ext>
            </a:extLst>
          </p:cNvPr>
          <p:cNvSpPr/>
          <p:nvPr/>
        </p:nvSpPr>
        <p:spPr>
          <a:xfrm>
            <a:off x="7586808" y="237439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F406FADC-927F-3D21-A566-A55E51D930C9}"/>
              </a:ext>
            </a:extLst>
          </p:cNvPr>
          <p:cNvSpPr/>
          <p:nvPr/>
        </p:nvSpPr>
        <p:spPr>
          <a:xfrm>
            <a:off x="7762726" y="208193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EFBCAD18-9F50-5D22-007E-57565827343A}"/>
              </a:ext>
            </a:extLst>
          </p:cNvPr>
          <p:cNvSpPr/>
          <p:nvPr/>
        </p:nvSpPr>
        <p:spPr>
          <a:xfrm>
            <a:off x="7971270" y="227617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7FEB7D6B-AEB0-687D-A551-803B63FEBDE1}"/>
              </a:ext>
            </a:extLst>
          </p:cNvPr>
          <p:cNvSpPr/>
          <p:nvPr/>
        </p:nvSpPr>
        <p:spPr>
          <a:xfrm>
            <a:off x="8245397" y="215375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FDCFAA48-6ACC-990A-A574-EA5D066193CF}"/>
              </a:ext>
            </a:extLst>
          </p:cNvPr>
          <p:cNvSpPr/>
          <p:nvPr/>
        </p:nvSpPr>
        <p:spPr>
          <a:xfrm>
            <a:off x="8462739" y="235459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11485C00-3AE4-9ECB-C97B-9913F7BD1980}"/>
              </a:ext>
            </a:extLst>
          </p:cNvPr>
          <p:cNvSpPr/>
          <p:nvPr/>
        </p:nvSpPr>
        <p:spPr>
          <a:xfrm>
            <a:off x="4359449" y="284282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EF5DC48C-18B7-205B-8771-9C35EBE67110}"/>
              </a:ext>
            </a:extLst>
          </p:cNvPr>
          <p:cNvSpPr/>
          <p:nvPr/>
        </p:nvSpPr>
        <p:spPr>
          <a:xfrm>
            <a:off x="4693695" y="27988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1122D003-9BEA-7501-B41F-1ECC181D01F8}"/>
              </a:ext>
            </a:extLst>
          </p:cNvPr>
          <p:cNvSpPr/>
          <p:nvPr/>
        </p:nvSpPr>
        <p:spPr>
          <a:xfrm>
            <a:off x="5062391" y="285895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FEA593D6-F00D-0AF0-CF3D-B72651002DE4}"/>
              </a:ext>
            </a:extLst>
          </p:cNvPr>
          <p:cNvSpPr/>
          <p:nvPr/>
        </p:nvSpPr>
        <p:spPr>
          <a:xfrm>
            <a:off x="5412026" y="272113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C00000"/>
              </a:solidFill>
            </a:endParaRPr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4CB854BA-45D2-4FA6-3AAF-25DCBF86F451}"/>
              </a:ext>
            </a:extLst>
          </p:cNvPr>
          <p:cNvSpPr/>
          <p:nvPr/>
        </p:nvSpPr>
        <p:spPr>
          <a:xfrm>
            <a:off x="5677732" y="284870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60" name="Oval 259">
            <a:extLst>
              <a:ext uri="{FF2B5EF4-FFF2-40B4-BE49-F238E27FC236}">
                <a16:creationId xmlns:a16="http://schemas.microsoft.com/office/drawing/2014/main" id="{F0D56FA3-B1D7-5001-6226-33156CB8C04B}"/>
              </a:ext>
            </a:extLst>
          </p:cNvPr>
          <p:cNvSpPr/>
          <p:nvPr/>
        </p:nvSpPr>
        <p:spPr>
          <a:xfrm>
            <a:off x="5965801" y="2747538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61" name="Oval 260">
            <a:extLst>
              <a:ext uri="{FF2B5EF4-FFF2-40B4-BE49-F238E27FC236}">
                <a16:creationId xmlns:a16="http://schemas.microsoft.com/office/drawing/2014/main" id="{476735B2-9B49-2EC8-1115-7892470A0540}"/>
              </a:ext>
            </a:extLst>
          </p:cNvPr>
          <p:cNvSpPr/>
          <p:nvPr/>
        </p:nvSpPr>
        <p:spPr>
          <a:xfrm>
            <a:off x="6240297" y="276073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62" name="Oval 261">
            <a:extLst>
              <a:ext uri="{FF2B5EF4-FFF2-40B4-BE49-F238E27FC236}">
                <a16:creationId xmlns:a16="http://schemas.microsoft.com/office/drawing/2014/main" id="{FEEE4934-A34A-21E3-1447-D136DECF4D4D}"/>
              </a:ext>
            </a:extLst>
          </p:cNvPr>
          <p:cNvSpPr/>
          <p:nvPr/>
        </p:nvSpPr>
        <p:spPr>
          <a:xfrm>
            <a:off x="6571609" y="2867753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63" name="Oval 262">
            <a:extLst>
              <a:ext uri="{FF2B5EF4-FFF2-40B4-BE49-F238E27FC236}">
                <a16:creationId xmlns:a16="http://schemas.microsoft.com/office/drawing/2014/main" id="{D41816E0-9CD2-26DC-0A00-069996A2C1EC}"/>
              </a:ext>
            </a:extLst>
          </p:cNvPr>
          <p:cNvSpPr/>
          <p:nvPr/>
        </p:nvSpPr>
        <p:spPr>
          <a:xfrm>
            <a:off x="6814970" y="256282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C00000"/>
              </a:solidFill>
            </a:endParaRPr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75952938-098E-8C6F-8940-DA78AC167BA0}"/>
              </a:ext>
            </a:extLst>
          </p:cNvPr>
          <p:cNvSpPr/>
          <p:nvPr/>
        </p:nvSpPr>
        <p:spPr>
          <a:xfrm>
            <a:off x="7095339" y="265736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C00000"/>
              </a:solidFill>
            </a:endParaRPr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239C2565-48E0-28DE-B122-DBF9D3E50853}"/>
              </a:ext>
            </a:extLst>
          </p:cNvPr>
          <p:cNvSpPr/>
          <p:nvPr/>
        </p:nvSpPr>
        <p:spPr>
          <a:xfrm>
            <a:off x="7361045" y="275925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15D5A379-4AB4-914E-3E64-735807BE7502}"/>
              </a:ext>
            </a:extLst>
          </p:cNvPr>
          <p:cNvSpPr/>
          <p:nvPr/>
        </p:nvSpPr>
        <p:spPr>
          <a:xfrm>
            <a:off x="4080912" y="266104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A6308B8B-55FE-5A6F-4BE3-9E917ADF5957}"/>
              </a:ext>
            </a:extLst>
          </p:cNvPr>
          <p:cNvSpPr/>
          <p:nvPr/>
        </p:nvSpPr>
        <p:spPr>
          <a:xfrm>
            <a:off x="7586808" y="285528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BC5258CF-1BFC-5252-A1E2-C2474B432E9C}"/>
              </a:ext>
            </a:extLst>
          </p:cNvPr>
          <p:cNvSpPr/>
          <p:nvPr/>
        </p:nvSpPr>
        <p:spPr>
          <a:xfrm>
            <a:off x="7762726" y="256282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9" name="Oval 268">
            <a:extLst>
              <a:ext uri="{FF2B5EF4-FFF2-40B4-BE49-F238E27FC236}">
                <a16:creationId xmlns:a16="http://schemas.microsoft.com/office/drawing/2014/main" id="{E0E09483-356D-C666-650D-4060578C792F}"/>
              </a:ext>
            </a:extLst>
          </p:cNvPr>
          <p:cNvSpPr/>
          <p:nvPr/>
        </p:nvSpPr>
        <p:spPr>
          <a:xfrm>
            <a:off x="7971270" y="2757063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4C2F125E-DACC-A49C-4D0D-3EA24ADE39E7}"/>
              </a:ext>
            </a:extLst>
          </p:cNvPr>
          <p:cNvSpPr/>
          <p:nvPr/>
        </p:nvSpPr>
        <p:spPr>
          <a:xfrm>
            <a:off x="8245397" y="263464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1" name="Oval 270">
            <a:extLst>
              <a:ext uri="{FF2B5EF4-FFF2-40B4-BE49-F238E27FC236}">
                <a16:creationId xmlns:a16="http://schemas.microsoft.com/office/drawing/2014/main" id="{0C187BD7-4C51-D521-C211-453A7647C65B}"/>
              </a:ext>
            </a:extLst>
          </p:cNvPr>
          <p:cNvSpPr/>
          <p:nvPr/>
        </p:nvSpPr>
        <p:spPr>
          <a:xfrm>
            <a:off x="8462739" y="283548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2" name="Oval 271">
            <a:extLst>
              <a:ext uri="{FF2B5EF4-FFF2-40B4-BE49-F238E27FC236}">
                <a16:creationId xmlns:a16="http://schemas.microsoft.com/office/drawing/2014/main" id="{F9B382B8-0F9C-7332-4178-1AF4E2248108}"/>
              </a:ext>
            </a:extLst>
          </p:cNvPr>
          <p:cNvSpPr/>
          <p:nvPr/>
        </p:nvSpPr>
        <p:spPr>
          <a:xfrm>
            <a:off x="4359449" y="327973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3" name="Oval 272">
            <a:extLst>
              <a:ext uri="{FF2B5EF4-FFF2-40B4-BE49-F238E27FC236}">
                <a16:creationId xmlns:a16="http://schemas.microsoft.com/office/drawing/2014/main" id="{EBBAD2AE-A5C2-A329-7221-2989CB9CAE34}"/>
              </a:ext>
            </a:extLst>
          </p:cNvPr>
          <p:cNvSpPr/>
          <p:nvPr/>
        </p:nvSpPr>
        <p:spPr>
          <a:xfrm>
            <a:off x="4745180" y="333250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4" name="Oval 273">
            <a:extLst>
              <a:ext uri="{FF2B5EF4-FFF2-40B4-BE49-F238E27FC236}">
                <a16:creationId xmlns:a16="http://schemas.microsoft.com/office/drawing/2014/main" id="{6B0CDE9B-4B75-D8DB-7EBF-26A9F272AD63}"/>
              </a:ext>
            </a:extLst>
          </p:cNvPr>
          <p:cNvSpPr/>
          <p:nvPr/>
        </p:nvSpPr>
        <p:spPr>
          <a:xfrm>
            <a:off x="5060188" y="3203495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A63452B8-8FBB-C384-1190-A88D0025E6C4}"/>
              </a:ext>
            </a:extLst>
          </p:cNvPr>
          <p:cNvSpPr/>
          <p:nvPr/>
        </p:nvSpPr>
        <p:spPr>
          <a:xfrm>
            <a:off x="5412026" y="3158038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76" name="Oval 275">
            <a:extLst>
              <a:ext uri="{FF2B5EF4-FFF2-40B4-BE49-F238E27FC236}">
                <a16:creationId xmlns:a16="http://schemas.microsoft.com/office/drawing/2014/main" id="{73E73CA2-2253-A560-ABB2-9BBFB81B57EB}"/>
              </a:ext>
            </a:extLst>
          </p:cNvPr>
          <p:cNvSpPr/>
          <p:nvPr/>
        </p:nvSpPr>
        <p:spPr>
          <a:xfrm>
            <a:off x="5677732" y="328560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406EFF84-CEBE-0C8A-2ABB-102CDBAA71C9}"/>
              </a:ext>
            </a:extLst>
          </p:cNvPr>
          <p:cNvSpPr/>
          <p:nvPr/>
        </p:nvSpPr>
        <p:spPr>
          <a:xfrm>
            <a:off x="5965801" y="318444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1C9884FD-94E1-C9D2-4030-13A42C36521E}"/>
              </a:ext>
            </a:extLst>
          </p:cNvPr>
          <p:cNvSpPr/>
          <p:nvPr/>
        </p:nvSpPr>
        <p:spPr>
          <a:xfrm>
            <a:off x="6240297" y="3197643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07169454-26D2-4D92-E52E-D16517FAF8AC}"/>
              </a:ext>
            </a:extLst>
          </p:cNvPr>
          <p:cNvSpPr/>
          <p:nvPr/>
        </p:nvSpPr>
        <p:spPr>
          <a:xfrm>
            <a:off x="6571609" y="330466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09615C62-2AAC-CAD2-3599-1DF97A8E920E}"/>
              </a:ext>
            </a:extLst>
          </p:cNvPr>
          <p:cNvSpPr/>
          <p:nvPr/>
        </p:nvSpPr>
        <p:spPr>
          <a:xfrm>
            <a:off x="6814970" y="2999728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81" name="Oval 280">
            <a:extLst>
              <a:ext uri="{FF2B5EF4-FFF2-40B4-BE49-F238E27FC236}">
                <a16:creationId xmlns:a16="http://schemas.microsoft.com/office/drawing/2014/main" id="{7515D3E6-B97C-559C-88D8-56A574CA9F63}"/>
              </a:ext>
            </a:extLst>
          </p:cNvPr>
          <p:cNvSpPr/>
          <p:nvPr/>
        </p:nvSpPr>
        <p:spPr>
          <a:xfrm>
            <a:off x="7095339" y="309427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6549C444-C101-C451-59B9-33F91B956893}"/>
              </a:ext>
            </a:extLst>
          </p:cNvPr>
          <p:cNvSpPr/>
          <p:nvPr/>
        </p:nvSpPr>
        <p:spPr>
          <a:xfrm>
            <a:off x="7361045" y="319616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DED658BE-99A0-DEAF-650A-738A93B67799}"/>
              </a:ext>
            </a:extLst>
          </p:cNvPr>
          <p:cNvSpPr/>
          <p:nvPr/>
        </p:nvSpPr>
        <p:spPr>
          <a:xfrm>
            <a:off x="4080912" y="3097947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E9C669EE-B2B3-E411-31F6-325452073716}"/>
              </a:ext>
            </a:extLst>
          </p:cNvPr>
          <p:cNvSpPr/>
          <p:nvPr/>
        </p:nvSpPr>
        <p:spPr>
          <a:xfrm>
            <a:off x="7586808" y="3292193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9A202A6B-7C0D-1445-9B83-E8823BDB4A9D}"/>
              </a:ext>
            </a:extLst>
          </p:cNvPr>
          <p:cNvSpPr/>
          <p:nvPr/>
        </p:nvSpPr>
        <p:spPr>
          <a:xfrm>
            <a:off x="7762726" y="299972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A321ACC9-6C6B-8DB5-AC34-64B92B95BBE9}"/>
              </a:ext>
            </a:extLst>
          </p:cNvPr>
          <p:cNvSpPr/>
          <p:nvPr/>
        </p:nvSpPr>
        <p:spPr>
          <a:xfrm>
            <a:off x="7971270" y="3193970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B2A2BEFD-B59D-AECF-268C-9E6E9B0A5E1C}"/>
              </a:ext>
            </a:extLst>
          </p:cNvPr>
          <p:cNvSpPr/>
          <p:nvPr/>
        </p:nvSpPr>
        <p:spPr>
          <a:xfrm>
            <a:off x="8245397" y="307155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175FD9E9-8C01-A778-E977-B8AB40DD8CA6}"/>
              </a:ext>
            </a:extLst>
          </p:cNvPr>
          <p:cNvSpPr/>
          <p:nvPr/>
        </p:nvSpPr>
        <p:spPr>
          <a:xfrm>
            <a:off x="8462739" y="327239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EC0DF469-DF1D-9019-5FE7-58E399B81E04}"/>
              </a:ext>
            </a:extLst>
          </p:cNvPr>
          <p:cNvSpPr/>
          <p:nvPr/>
        </p:nvSpPr>
        <p:spPr>
          <a:xfrm>
            <a:off x="4359449" y="374422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3EA68A14-37E0-CD1D-67B1-E735B6FBDC86}"/>
              </a:ext>
            </a:extLst>
          </p:cNvPr>
          <p:cNvSpPr/>
          <p:nvPr/>
        </p:nvSpPr>
        <p:spPr>
          <a:xfrm>
            <a:off x="4693695" y="370023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65F22DC1-3A18-C72A-664A-7B38230741C7}"/>
              </a:ext>
            </a:extLst>
          </p:cNvPr>
          <p:cNvSpPr/>
          <p:nvPr/>
        </p:nvSpPr>
        <p:spPr>
          <a:xfrm>
            <a:off x="5067509" y="369339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42E8469B-AF00-21AE-960B-933698DF5CEA}"/>
              </a:ext>
            </a:extLst>
          </p:cNvPr>
          <p:cNvSpPr/>
          <p:nvPr/>
        </p:nvSpPr>
        <p:spPr>
          <a:xfrm>
            <a:off x="5412026" y="362252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91173B3E-C443-737F-6000-BB0E9173B8CE}"/>
              </a:ext>
            </a:extLst>
          </p:cNvPr>
          <p:cNvSpPr/>
          <p:nvPr/>
        </p:nvSpPr>
        <p:spPr>
          <a:xfrm>
            <a:off x="5677732" y="375009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E6494347-F7A4-C07F-0465-68DCC8A6511A}"/>
              </a:ext>
            </a:extLst>
          </p:cNvPr>
          <p:cNvSpPr/>
          <p:nvPr/>
        </p:nvSpPr>
        <p:spPr>
          <a:xfrm>
            <a:off x="5965801" y="3648932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066DEC7B-A0FA-4BAE-D772-A90BD4438CA2}"/>
              </a:ext>
            </a:extLst>
          </p:cNvPr>
          <p:cNvSpPr/>
          <p:nvPr/>
        </p:nvSpPr>
        <p:spPr>
          <a:xfrm>
            <a:off x="6240297" y="3662131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7FB026C1-7D80-AD24-3CFB-4A919D7E75E6}"/>
              </a:ext>
            </a:extLst>
          </p:cNvPr>
          <p:cNvSpPr/>
          <p:nvPr/>
        </p:nvSpPr>
        <p:spPr>
          <a:xfrm>
            <a:off x="6564270" y="371490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7317CC26-BB6C-7E4E-A130-B50445F8DCF1}"/>
              </a:ext>
            </a:extLst>
          </p:cNvPr>
          <p:cNvSpPr/>
          <p:nvPr/>
        </p:nvSpPr>
        <p:spPr>
          <a:xfrm>
            <a:off x="6814970" y="346421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97920255-8C72-6446-F5A4-70F59D9C6E2E}"/>
              </a:ext>
            </a:extLst>
          </p:cNvPr>
          <p:cNvSpPr/>
          <p:nvPr/>
        </p:nvSpPr>
        <p:spPr>
          <a:xfrm>
            <a:off x="7095339" y="3558762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DB5CE9C9-B0F4-25A3-05DB-31B876C1867F}"/>
              </a:ext>
            </a:extLst>
          </p:cNvPr>
          <p:cNvSpPr/>
          <p:nvPr/>
        </p:nvSpPr>
        <p:spPr>
          <a:xfrm>
            <a:off x="7361045" y="3660653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A74C5E68-9EB7-7183-5F82-5B66A45DAA95}"/>
              </a:ext>
            </a:extLst>
          </p:cNvPr>
          <p:cNvSpPr/>
          <p:nvPr/>
        </p:nvSpPr>
        <p:spPr>
          <a:xfrm>
            <a:off x="4080912" y="3562435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A27CFD4D-48BD-ED91-FE9E-C6B5F04F6179}"/>
              </a:ext>
            </a:extLst>
          </p:cNvPr>
          <p:cNvSpPr/>
          <p:nvPr/>
        </p:nvSpPr>
        <p:spPr>
          <a:xfrm>
            <a:off x="7586808" y="375668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43F2F176-401B-4724-9738-6FC500CA8E1A}"/>
              </a:ext>
            </a:extLst>
          </p:cNvPr>
          <p:cNvSpPr/>
          <p:nvPr/>
        </p:nvSpPr>
        <p:spPr>
          <a:xfrm>
            <a:off x="7762726" y="346421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7F907F6D-236B-D828-6F20-3EA5A40E98C2}"/>
              </a:ext>
            </a:extLst>
          </p:cNvPr>
          <p:cNvSpPr/>
          <p:nvPr/>
        </p:nvSpPr>
        <p:spPr>
          <a:xfrm>
            <a:off x="7971270" y="365845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CBC22176-601C-C54C-BAF3-F0729B9A8515}"/>
              </a:ext>
            </a:extLst>
          </p:cNvPr>
          <p:cNvSpPr/>
          <p:nvPr/>
        </p:nvSpPr>
        <p:spPr>
          <a:xfrm>
            <a:off x="8245397" y="353604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868A701A-5A3D-3E62-8BA5-7D2F135FFD73}"/>
              </a:ext>
            </a:extLst>
          </p:cNvPr>
          <p:cNvSpPr/>
          <p:nvPr/>
        </p:nvSpPr>
        <p:spPr>
          <a:xfrm>
            <a:off x="8462739" y="3736882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4A885C40-4F0E-B05E-EB97-184FBF8CB417}"/>
              </a:ext>
            </a:extLst>
          </p:cNvPr>
          <p:cNvSpPr/>
          <p:nvPr/>
        </p:nvSpPr>
        <p:spPr>
          <a:xfrm>
            <a:off x="4359449" y="4222293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7" name="Oval 306">
            <a:extLst>
              <a:ext uri="{FF2B5EF4-FFF2-40B4-BE49-F238E27FC236}">
                <a16:creationId xmlns:a16="http://schemas.microsoft.com/office/drawing/2014/main" id="{F6DD451E-0CF1-BFAA-AF1E-CCAF2FBFB6CD}"/>
              </a:ext>
            </a:extLst>
          </p:cNvPr>
          <p:cNvSpPr/>
          <p:nvPr/>
        </p:nvSpPr>
        <p:spPr>
          <a:xfrm>
            <a:off x="4693695" y="417830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5D357390-B7CA-0833-D22D-83A4E1BC7D48}"/>
              </a:ext>
            </a:extLst>
          </p:cNvPr>
          <p:cNvSpPr/>
          <p:nvPr/>
        </p:nvSpPr>
        <p:spPr>
          <a:xfrm>
            <a:off x="5034165" y="417429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1D61BAED-01F6-9C0F-B84B-E85C5B114EA1}"/>
              </a:ext>
            </a:extLst>
          </p:cNvPr>
          <p:cNvSpPr/>
          <p:nvPr/>
        </p:nvSpPr>
        <p:spPr>
          <a:xfrm>
            <a:off x="5412026" y="410059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F938FC1D-2981-40D7-7FA3-CCE97D43A301}"/>
              </a:ext>
            </a:extLst>
          </p:cNvPr>
          <p:cNvSpPr/>
          <p:nvPr/>
        </p:nvSpPr>
        <p:spPr>
          <a:xfrm>
            <a:off x="5677732" y="422816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C1282AA9-8960-0A1C-ED0F-6EB682031D69}"/>
              </a:ext>
            </a:extLst>
          </p:cNvPr>
          <p:cNvSpPr/>
          <p:nvPr/>
        </p:nvSpPr>
        <p:spPr>
          <a:xfrm>
            <a:off x="5965801" y="4127002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2" name="Oval 311">
            <a:extLst>
              <a:ext uri="{FF2B5EF4-FFF2-40B4-BE49-F238E27FC236}">
                <a16:creationId xmlns:a16="http://schemas.microsoft.com/office/drawing/2014/main" id="{18B051E7-54C6-DC79-1E3F-31328CD4A627}"/>
              </a:ext>
            </a:extLst>
          </p:cNvPr>
          <p:cNvSpPr/>
          <p:nvPr/>
        </p:nvSpPr>
        <p:spPr>
          <a:xfrm>
            <a:off x="6240297" y="414020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B871249B-32C4-5EA7-CAE6-06CB3726BA05}"/>
              </a:ext>
            </a:extLst>
          </p:cNvPr>
          <p:cNvSpPr/>
          <p:nvPr/>
        </p:nvSpPr>
        <p:spPr>
          <a:xfrm>
            <a:off x="6571609" y="4247217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115E3B1F-339E-1B60-E8F7-AEA5DF96C928}"/>
              </a:ext>
            </a:extLst>
          </p:cNvPr>
          <p:cNvSpPr/>
          <p:nvPr/>
        </p:nvSpPr>
        <p:spPr>
          <a:xfrm>
            <a:off x="6814970" y="394228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1E8F73B4-2AF0-E441-ECAC-EE3785CD3AAB}"/>
              </a:ext>
            </a:extLst>
          </p:cNvPr>
          <p:cNvSpPr/>
          <p:nvPr/>
        </p:nvSpPr>
        <p:spPr>
          <a:xfrm>
            <a:off x="7095339" y="403683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53EC4A18-7C4A-E18F-562D-F923FB14B369}"/>
              </a:ext>
            </a:extLst>
          </p:cNvPr>
          <p:cNvSpPr/>
          <p:nvPr/>
        </p:nvSpPr>
        <p:spPr>
          <a:xfrm>
            <a:off x="7361045" y="4138723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8DBC1A9A-8EC9-34D5-474C-4BF01AA1EA67}"/>
              </a:ext>
            </a:extLst>
          </p:cNvPr>
          <p:cNvSpPr/>
          <p:nvPr/>
        </p:nvSpPr>
        <p:spPr>
          <a:xfrm>
            <a:off x="4080912" y="404050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F61959A3-D597-6FDE-94FD-203CD05EE030}"/>
              </a:ext>
            </a:extLst>
          </p:cNvPr>
          <p:cNvSpPr/>
          <p:nvPr/>
        </p:nvSpPr>
        <p:spPr>
          <a:xfrm>
            <a:off x="7586808" y="423475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DEA00656-BB6E-8BFA-CCEA-990EE5E7379A}"/>
              </a:ext>
            </a:extLst>
          </p:cNvPr>
          <p:cNvSpPr/>
          <p:nvPr/>
        </p:nvSpPr>
        <p:spPr>
          <a:xfrm>
            <a:off x="7762726" y="3942286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D468FC3E-8B84-F829-18BE-3782D26631F3}"/>
              </a:ext>
            </a:extLst>
          </p:cNvPr>
          <p:cNvSpPr/>
          <p:nvPr/>
        </p:nvSpPr>
        <p:spPr>
          <a:xfrm>
            <a:off x="7971270" y="413652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43C6A4CF-E14A-9D61-C111-C982E81F3A49}"/>
              </a:ext>
            </a:extLst>
          </p:cNvPr>
          <p:cNvSpPr/>
          <p:nvPr/>
        </p:nvSpPr>
        <p:spPr>
          <a:xfrm>
            <a:off x="8245397" y="401411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E10FB92A-3900-A138-F2B1-7D64FC9672E5}"/>
              </a:ext>
            </a:extLst>
          </p:cNvPr>
          <p:cNvSpPr/>
          <p:nvPr/>
        </p:nvSpPr>
        <p:spPr>
          <a:xfrm>
            <a:off x="8462739" y="4214952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D44F421E-C38D-9F82-898D-DA83309E1075}"/>
              </a:ext>
            </a:extLst>
          </p:cNvPr>
          <p:cNvSpPr/>
          <p:nvPr/>
        </p:nvSpPr>
        <p:spPr>
          <a:xfrm>
            <a:off x="4359449" y="467376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FE6C3DD0-C1FB-7C4C-672A-9E7DB21D6B72}"/>
              </a:ext>
            </a:extLst>
          </p:cNvPr>
          <p:cNvSpPr/>
          <p:nvPr/>
        </p:nvSpPr>
        <p:spPr>
          <a:xfrm>
            <a:off x="4693695" y="462978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8DA6BE4F-82D2-FD38-8EF6-8CB76AA14FC5}"/>
              </a:ext>
            </a:extLst>
          </p:cNvPr>
          <p:cNvSpPr/>
          <p:nvPr/>
        </p:nvSpPr>
        <p:spPr>
          <a:xfrm>
            <a:off x="5062391" y="468989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6" name="Oval 325">
            <a:extLst>
              <a:ext uri="{FF2B5EF4-FFF2-40B4-BE49-F238E27FC236}">
                <a16:creationId xmlns:a16="http://schemas.microsoft.com/office/drawing/2014/main" id="{06A81923-62DA-98BA-7F8E-6F671B139E61}"/>
              </a:ext>
            </a:extLst>
          </p:cNvPr>
          <p:cNvSpPr/>
          <p:nvPr/>
        </p:nvSpPr>
        <p:spPr>
          <a:xfrm>
            <a:off x="5412026" y="446558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CEAE2624-69BE-399F-136C-44B9ACB13B17}"/>
              </a:ext>
            </a:extLst>
          </p:cNvPr>
          <p:cNvSpPr/>
          <p:nvPr/>
        </p:nvSpPr>
        <p:spPr>
          <a:xfrm>
            <a:off x="5677732" y="467963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EB39DEAF-7809-BD28-78AE-34DF34FE80EA}"/>
              </a:ext>
            </a:extLst>
          </p:cNvPr>
          <p:cNvSpPr/>
          <p:nvPr/>
        </p:nvSpPr>
        <p:spPr>
          <a:xfrm>
            <a:off x="5965801" y="457847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29" name="Oval 328">
            <a:extLst>
              <a:ext uri="{FF2B5EF4-FFF2-40B4-BE49-F238E27FC236}">
                <a16:creationId xmlns:a16="http://schemas.microsoft.com/office/drawing/2014/main" id="{3729D9EB-3D89-106F-0F6E-BC7D1409C424}"/>
              </a:ext>
            </a:extLst>
          </p:cNvPr>
          <p:cNvSpPr/>
          <p:nvPr/>
        </p:nvSpPr>
        <p:spPr>
          <a:xfrm>
            <a:off x="6240297" y="4591672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D6D2AC50-E42B-1858-C03D-6F09CEE456F2}"/>
              </a:ext>
            </a:extLst>
          </p:cNvPr>
          <p:cNvSpPr/>
          <p:nvPr/>
        </p:nvSpPr>
        <p:spPr>
          <a:xfrm>
            <a:off x="6571609" y="469868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87A8ABC8-FF09-395C-38FD-1CB10F74A352}"/>
              </a:ext>
            </a:extLst>
          </p:cNvPr>
          <p:cNvSpPr/>
          <p:nvPr/>
        </p:nvSpPr>
        <p:spPr>
          <a:xfrm>
            <a:off x="6814970" y="4393758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CADF6481-F60C-667F-209E-E402F8755B24}"/>
              </a:ext>
            </a:extLst>
          </p:cNvPr>
          <p:cNvSpPr/>
          <p:nvPr/>
        </p:nvSpPr>
        <p:spPr>
          <a:xfrm>
            <a:off x="7095339" y="4488303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E5B07618-E359-ED17-F0D0-DC61A93689DD}"/>
              </a:ext>
            </a:extLst>
          </p:cNvPr>
          <p:cNvSpPr/>
          <p:nvPr/>
        </p:nvSpPr>
        <p:spPr>
          <a:xfrm>
            <a:off x="7361045" y="459019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AEBEB"/>
              </a:solidFill>
            </a:endParaRPr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0AE90BE6-190A-4600-BD88-C25E2FAC8A80}"/>
              </a:ext>
            </a:extLst>
          </p:cNvPr>
          <p:cNvSpPr/>
          <p:nvPr/>
        </p:nvSpPr>
        <p:spPr>
          <a:xfrm>
            <a:off x="4080912" y="4491976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5" name="Oval 334">
            <a:extLst>
              <a:ext uri="{FF2B5EF4-FFF2-40B4-BE49-F238E27FC236}">
                <a16:creationId xmlns:a16="http://schemas.microsoft.com/office/drawing/2014/main" id="{F6FA04D9-1A54-9BF2-88ED-2AFC80550AB3}"/>
              </a:ext>
            </a:extLst>
          </p:cNvPr>
          <p:cNvSpPr/>
          <p:nvPr/>
        </p:nvSpPr>
        <p:spPr>
          <a:xfrm>
            <a:off x="7586808" y="4686222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6" name="Oval 335">
            <a:extLst>
              <a:ext uri="{FF2B5EF4-FFF2-40B4-BE49-F238E27FC236}">
                <a16:creationId xmlns:a16="http://schemas.microsoft.com/office/drawing/2014/main" id="{BDDBD604-F1D2-A9A1-4A49-04C64DBF8105}"/>
              </a:ext>
            </a:extLst>
          </p:cNvPr>
          <p:cNvSpPr/>
          <p:nvPr/>
        </p:nvSpPr>
        <p:spPr>
          <a:xfrm>
            <a:off x="7762726" y="4393758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7" name="Oval 336">
            <a:extLst>
              <a:ext uri="{FF2B5EF4-FFF2-40B4-BE49-F238E27FC236}">
                <a16:creationId xmlns:a16="http://schemas.microsoft.com/office/drawing/2014/main" id="{2F927DCD-E5E3-8F1C-9DDF-7B3B8E2E594F}"/>
              </a:ext>
            </a:extLst>
          </p:cNvPr>
          <p:cNvSpPr/>
          <p:nvPr/>
        </p:nvSpPr>
        <p:spPr>
          <a:xfrm>
            <a:off x="7971270" y="458799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8" name="Oval 337">
            <a:extLst>
              <a:ext uri="{FF2B5EF4-FFF2-40B4-BE49-F238E27FC236}">
                <a16:creationId xmlns:a16="http://schemas.microsoft.com/office/drawing/2014/main" id="{9EC19696-AD43-4E07-A009-BC18E634FD4A}"/>
              </a:ext>
            </a:extLst>
          </p:cNvPr>
          <p:cNvSpPr/>
          <p:nvPr/>
        </p:nvSpPr>
        <p:spPr>
          <a:xfrm>
            <a:off x="8245397" y="446558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9" name="Oval 338">
            <a:extLst>
              <a:ext uri="{FF2B5EF4-FFF2-40B4-BE49-F238E27FC236}">
                <a16:creationId xmlns:a16="http://schemas.microsoft.com/office/drawing/2014/main" id="{F3D6EA33-275B-9F21-72F5-CCF1B243CD46}"/>
              </a:ext>
            </a:extLst>
          </p:cNvPr>
          <p:cNvSpPr/>
          <p:nvPr/>
        </p:nvSpPr>
        <p:spPr>
          <a:xfrm>
            <a:off x="8462739" y="466642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id="{0544BFCF-CCF5-8171-D5DE-F48179CC1DBB}"/>
              </a:ext>
            </a:extLst>
          </p:cNvPr>
          <p:cNvSpPr/>
          <p:nvPr/>
        </p:nvSpPr>
        <p:spPr>
          <a:xfrm>
            <a:off x="4359449" y="5075451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1" name="Oval 340">
            <a:extLst>
              <a:ext uri="{FF2B5EF4-FFF2-40B4-BE49-F238E27FC236}">
                <a16:creationId xmlns:a16="http://schemas.microsoft.com/office/drawing/2014/main" id="{3461E02C-FF56-8C8F-BFEC-2719BC416652}"/>
              </a:ext>
            </a:extLst>
          </p:cNvPr>
          <p:cNvSpPr/>
          <p:nvPr/>
        </p:nvSpPr>
        <p:spPr>
          <a:xfrm>
            <a:off x="4693695" y="503146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2" name="Oval 341">
            <a:extLst>
              <a:ext uri="{FF2B5EF4-FFF2-40B4-BE49-F238E27FC236}">
                <a16:creationId xmlns:a16="http://schemas.microsoft.com/office/drawing/2014/main" id="{007573A5-600D-A784-40FC-C868E7119EB1}"/>
              </a:ext>
            </a:extLst>
          </p:cNvPr>
          <p:cNvSpPr/>
          <p:nvPr/>
        </p:nvSpPr>
        <p:spPr>
          <a:xfrm>
            <a:off x="5099401" y="501900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3" name="Oval 342">
            <a:extLst>
              <a:ext uri="{FF2B5EF4-FFF2-40B4-BE49-F238E27FC236}">
                <a16:creationId xmlns:a16="http://schemas.microsoft.com/office/drawing/2014/main" id="{DBCD5F96-3AF7-AA31-5907-1B9B6213F8CB}"/>
              </a:ext>
            </a:extLst>
          </p:cNvPr>
          <p:cNvSpPr/>
          <p:nvPr/>
        </p:nvSpPr>
        <p:spPr>
          <a:xfrm>
            <a:off x="5412026" y="495375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4" name="Oval 343">
            <a:extLst>
              <a:ext uri="{FF2B5EF4-FFF2-40B4-BE49-F238E27FC236}">
                <a16:creationId xmlns:a16="http://schemas.microsoft.com/office/drawing/2014/main" id="{0840C24C-1421-E7CE-79F2-376CE8DE942C}"/>
              </a:ext>
            </a:extLst>
          </p:cNvPr>
          <p:cNvSpPr/>
          <p:nvPr/>
        </p:nvSpPr>
        <p:spPr>
          <a:xfrm>
            <a:off x="5677732" y="5081322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5" name="Oval 344">
            <a:extLst>
              <a:ext uri="{FF2B5EF4-FFF2-40B4-BE49-F238E27FC236}">
                <a16:creationId xmlns:a16="http://schemas.microsoft.com/office/drawing/2014/main" id="{24A9FDE8-5AA8-6D46-D4DB-62724F46A57A}"/>
              </a:ext>
            </a:extLst>
          </p:cNvPr>
          <p:cNvSpPr/>
          <p:nvPr/>
        </p:nvSpPr>
        <p:spPr>
          <a:xfrm>
            <a:off x="5965801" y="498016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6" name="Oval 345">
            <a:extLst>
              <a:ext uri="{FF2B5EF4-FFF2-40B4-BE49-F238E27FC236}">
                <a16:creationId xmlns:a16="http://schemas.microsoft.com/office/drawing/2014/main" id="{B0D0B5DC-029E-D0F7-2D9B-D518A909690C}"/>
              </a:ext>
            </a:extLst>
          </p:cNvPr>
          <p:cNvSpPr/>
          <p:nvPr/>
        </p:nvSpPr>
        <p:spPr>
          <a:xfrm>
            <a:off x="6240297" y="499335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7" name="Oval 346">
            <a:extLst>
              <a:ext uri="{FF2B5EF4-FFF2-40B4-BE49-F238E27FC236}">
                <a16:creationId xmlns:a16="http://schemas.microsoft.com/office/drawing/2014/main" id="{765EFFD4-1740-08AB-FDDC-9096A56488B1}"/>
              </a:ext>
            </a:extLst>
          </p:cNvPr>
          <p:cNvSpPr/>
          <p:nvPr/>
        </p:nvSpPr>
        <p:spPr>
          <a:xfrm>
            <a:off x="6571609" y="510037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8" name="Oval 347">
            <a:extLst>
              <a:ext uri="{FF2B5EF4-FFF2-40B4-BE49-F238E27FC236}">
                <a16:creationId xmlns:a16="http://schemas.microsoft.com/office/drawing/2014/main" id="{C6B36D1C-F06E-B7ED-8961-125D8007AE26}"/>
              </a:ext>
            </a:extLst>
          </p:cNvPr>
          <p:cNvSpPr/>
          <p:nvPr/>
        </p:nvSpPr>
        <p:spPr>
          <a:xfrm>
            <a:off x="6814970" y="479544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9" name="Oval 348">
            <a:extLst>
              <a:ext uri="{FF2B5EF4-FFF2-40B4-BE49-F238E27FC236}">
                <a16:creationId xmlns:a16="http://schemas.microsoft.com/office/drawing/2014/main" id="{714FE00A-387C-BC89-E740-2D6F58E2886F}"/>
              </a:ext>
            </a:extLst>
          </p:cNvPr>
          <p:cNvSpPr/>
          <p:nvPr/>
        </p:nvSpPr>
        <p:spPr>
          <a:xfrm>
            <a:off x="7095339" y="488998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0" name="Oval 349">
            <a:extLst>
              <a:ext uri="{FF2B5EF4-FFF2-40B4-BE49-F238E27FC236}">
                <a16:creationId xmlns:a16="http://schemas.microsoft.com/office/drawing/2014/main" id="{0AFD52B7-F0DA-FEBB-F1D2-E777F7CA132A}"/>
              </a:ext>
            </a:extLst>
          </p:cNvPr>
          <p:cNvSpPr/>
          <p:nvPr/>
        </p:nvSpPr>
        <p:spPr>
          <a:xfrm>
            <a:off x="7361045" y="4991881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1" name="Oval 350">
            <a:extLst>
              <a:ext uri="{FF2B5EF4-FFF2-40B4-BE49-F238E27FC236}">
                <a16:creationId xmlns:a16="http://schemas.microsoft.com/office/drawing/2014/main" id="{B364D90F-D15A-12E5-CF43-548A7A0DBA7B}"/>
              </a:ext>
            </a:extLst>
          </p:cNvPr>
          <p:cNvSpPr/>
          <p:nvPr/>
        </p:nvSpPr>
        <p:spPr>
          <a:xfrm>
            <a:off x="4080912" y="4893663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2" name="Oval 351">
            <a:extLst>
              <a:ext uri="{FF2B5EF4-FFF2-40B4-BE49-F238E27FC236}">
                <a16:creationId xmlns:a16="http://schemas.microsoft.com/office/drawing/2014/main" id="{CDC535F8-C2F3-2A8E-E3AB-134141D09724}"/>
              </a:ext>
            </a:extLst>
          </p:cNvPr>
          <p:cNvSpPr/>
          <p:nvPr/>
        </p:nvSpPr>
        <p:spPr>
          <a:xfrm>
            <a:off x="7586808" y="5087909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3" name="Oval 352">
            <a:extLst>
              <a:ext uri="{FF2B5EF4-FFF2-40B4-BE49-F238E27FC236}">
                <a16:creationId xmlns:a16="http://schemas.microsoft.com/office/drawing/2014/main" id="{E20121D8-4304-9366-29A2-CB072930F8D4}"/>
              </a:ext>
            </a:extLst>
          </p:cNvPr>
          <p:cNvSpPr/>
          <p:nvPr/>
        </p:nvSpPr>
        <p:spPr>
          <a:xfrm>
            <a:off x="7762726" y="4795444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4" name="Oval 353">
            <a:extLst>
              <a:ext uri="{FF2B5EF4-FFF2-40B4-BE49-F238E27FC236}">
                <a16:creationId xmlns:a16="http://schemas.microsoft.com/office/drawing/2014/main" id="{F0915C55-98F4-E501-F3DF-69B526DE3982}"/>
              </a:ext>
            </a:extLst>
          </p:cNvPr>
          <p:cNvSpPr/>
          <p:nvPr/>
        </p:nvSpPr>
        <p:spPr>
          <a:xfrm>
            <a:off x="7971270" y="4989686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5" name="Oval 354">
            <a:extLst>
              <a:ext uri="{FF2B5EF4-FFF2-40B4-BE49-F238E27FC236}">
                <a16:creationId xmlns:a16="http://schemas.microsoft.com/office/drawing/2014/main" id="{42006B7D-412A-B916-1B34-754684169C98}"/>
              </a:ext>
            </a:extLst>
          </p:cNvPr>
          <p:cNvSpPr/>
          <p:nvPr/>
        </p:nvSpPr>
        <p:spPr>
          <a:xfrm>
            <a:off x="8245397" y="4867270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6" name="Oval 355">
            <a:extLst>
              <a:ext uri="{FF2B5EF4-FFF2-40B4-BE49-F238E27FC236}">
                <a16:creationId xmlns:a16="http://schemas.microsoft.com/office/drawing/2014/main" id="{C1D46DE4-C7EA-7377-7D86-C98B5FC44FFF}"/>
              </a:ext>
            </a:extLst>
          </p:cNvPr>
          <p:cNvSpPr/>
          <p:nvPr/>
        </p:nvSpPr>
        <p:spPr>
          <a:xfrm>
            <a:off x="8462739" y="5068110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7" name="Oval 356">
            <a:extLst>
              <a:ext uri="{FF2B5EF4-FFF2-40B4-BE49-F238E27FC236}">
                <a16:creationId xmlns:a16="http://schemas.microsoft.com/office/drawing/2014/main" id="{AA745A01-56DE-2444-DFF3-3083DCAFC9CF}"/>
              </a:ext>
            </a:extLst>
          </p:cNvPr>
          <p:cNvSpPr/>
          <p:nvPr/>
        </p:nvSpPr>
        <p:spPr>
          <a:xfrm>
            <a:off x="4359449" y="5479347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8" name="Oval 357">
            <a:extLst>
              <a:ext uri="{FF2B5EF4-FFF2-40B4-BE49-F238E27FC236}">
                <a16:creationId xmlns:a16="http://schemas.microsoft.com/office/drawing/2014/main" id="{D1C72188-9190-2DEC-D101-573E0CAFD881}"/>
              </a:ext>
            </a:extLst>
          </p:cNvPr>
          <p:cNvSpPr/>
          <p:nvPr/>
        </p:nvSpPr>
        <p:spPr>
          <a:xfrm>
            <a:off x="4693695" y="5435363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9" name="Oval 358">
            <a:extLst>
              <a:ext uri="{FF2B5EF4-FFF2-40B4-BE49-F238E27FC236}">
                <a16:creationId xmlns:a16="http://schemas.microsoft.com/office/drawing/2014/main" id="{D271EC9F-A73B-46F4-4E15-55646C70E812}"/>
              </a:ext>
            </a:extLst>
          </p:cNvPr>
          <p:cNvSpPr/>
          <p:nvPr/>
        </p:nvSpPr>
        <p:spPr>
          <a:xfrm>
            <a:off x="5062391" y="5495477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0" name="Oval 359">
            <a:extLst>
              <a:ext uri="{FF2B5EF4-FFF2-40B4-BE49-F238E27FC236}">
                <a16:creationId xmlns:a16="http://schemas.microsoft.com/office/drawing/2014/main" id="{6A0997CE-9FBB-1EA3-F644-701CA839C6F9}"/>
              </a:ext>
            </a:extLst>
          </p:cNvPr>
          <p:cNvSpPr/>
          <p:nvPr/>
        </p:nvSpPr>
        <p:spPr>
          <a:xfrm>
            <a:off x="5412026" y="5357649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1" name="Oval 360">
            <a:extLst>
              <a:ext uri="{FF2B5EF4-FFF2-40B4-BE49-F238E27FC236}">
                <a16:creationId xmlns:a16="http://schemas.microsoft.com/office/drawing/2014/main" id="{84EE3CC3-3A26-9C5F-5474-ABD23F23CE67}"/>
              </a:ext>
            </a:extLst>
          </p:cNvPr>
          <p:cNvSpPr/>
          <p:nvPr/>
        </p:nvSpPr>
        <p:spPr>
          <a:xfrm>
            <a:off x="5677732" y="5485218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2" name="Oval 361">
            <a:extLst>
              <a:ext uri="{FF2B5EF4-FFF2-40B4-BE49-F238E27FC236}">
                <a16:creationId xmlns:a16="http://schemas.microsoft.com/office/drawing/2014/main" id="{1566688C-89F6-1622-06D6-DFCCD8D1ABE5}"/>
              </a:ext>
            </a:extLst>
          </p:cNvPr>
          <p:cNvSpPr/>
          <p:nvPr/>
        </p:nvSpPr>
        <p:spPr>
          <a:xfrm>
            <a:off x="5965801" y="538405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3" name="Oval 362">
            <a:extLst>
              <a:ext uri="{FF2B5EF4-FFF2-40B4-BE49-F238E27FC236}">
                <a16:creationId xmlns:a16="http://schemas.microsoft.com/office/drawing/2014/main" id="{BC9CD8DF-6B61-4260-14FC-77112B3E22CE}"/>
              </a:ext>
            </a:extLst>
          </p:cNvPr>
          <p:cNvSpPr/>
          <p:nvPr/>
        </p:nvSpPr>
        <p:spPr>
          <a:xfrm>
            <a:off x="6240297" y="5397254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EDA455C6-EAD2-4762-A242-F25A6F162AAA}"/>
              </a:ext>
            </a:extLst>
          </p:cNvPr>
          <p:cNvSpPr/>
          <p:nvPr/>
        </p:nvSpPr>
        <p:spPr>
          <a:xfrm>
            <a:off x="6571609" y="5504271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5" name="Oval 364">
            <a:extLst>
              <a:ext uri="{FF2B5EF4-FFF2-40B4-BE49-F238E27FC236}">
                <a16:creationId xmlns:a16="http://schemas.microsoft.com/office/drawing/2014/main" id="{CCD798B0-4AC2-FD84-6741-7ACE38DF24FB}"/>
              </a:ext>
            </a:extLst>
          </p:cNvPr>
          <p:cNvSpPr/>
          <p:nvPr/>
        </p:nvSpPr>
        <p:spPr>
          <a:xfrm>
            <a:off x="6814970" y="519934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8B5533C0-BE45-156D-1683-D4F67D3EC9F7}"/>
              </a:ext>
            </a:extLst>
          </p:cNvPr>
          <p:cNvSpPr/>
          <p:nvPr/>
        </p:nvSpPr>
        <p:spPr>
          <a:xfrm>
            <a:off x="7095339" y="5293885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7" name="Oval 366">
            <a:extLst>
              <a:ext uri="{FF2B5EF4-FFF2-40B4-BE49-F238E27FC236}">
                <a16:creationId xmlns:a16="http://schemas.microsoft.com/office/drawing/2014/main" id="{38A792BE-6E56-7971-6DD3-59631C91CEB0}"/>
              </a:ext>
            </a:extLst>
          </p:cNvPr>
          <p:cNvSpPr/>
          <p:nvPr/>
        </p:nvSpPr>
        <p:spPr>
          <a:xfrm>
            <a:off x="7361045" y="5395777"/>
            <a:ext cx="105548" cy="112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8" name="Oval 367">
            <a:extLst>
              <a:ext uri="{FF2B5EF4-FFF2-40B4-BE49-F238E27FC236}">
                <a16:creationId xmlns:a16="http://schemas.microsoft.com/office/drawing/2014/main" id="{87801E48-81CD-CA00-D48C-9D96B9BDA055}"/>
              </a:ext>
            </a:extLst>
          </p:cNvPr>
          <p:cNvSpPr/>
          <p:nvPr/>
        </p:nvSpPr>
        <p:spPr>
          <a:xfrm>
            <a:off x="4080912" y="5297558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9" name="Oval 368">
            <a:extLst>
              <a:ext uri="{FF2B5EF4-FFF2-40B4-BE49-F238E27FC236}">
                <a16:creationId xmlns:a16="http://schemas.microsoft.com/office/drawing/2014/main" id="{4D5DF317-92E6-786B-5484-2D019230DCB1}"/>
              </a:ext>
            </a:extLst>
          </p:cNvPr>
          <p:cNvSpPr/>
          <p:nvPr/>
        </p:nvSpPr>
        <p:spPr>
          <a:xfrm>
            <a:off x="7586808" y="5491804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0" name="Oval 369">
            <a:extLst>
              <a:ext uri="{FF2B5EF4-FFF2-40B4-BE49-F238E27FC236}">
                <a16:creationId xmlns:a16="http://schemas.microsoft.com/office/drawing/2014/main" id="{C5DC3B7D-C1FE-328A-C74F-A98B0E9A8D06}"/>
              </a:ext>
            </a:extLst>
          </p:cNvPr>
          <p:cNvSpPr/>
          <p:nvPr/>
        </p:nvSpPr>
        <p:spPr>
          <a:xfrm>
            <a:off x="7762726" y="5199340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1" name="Oval 370">
            <a:extLst>
              <a:ext uri="{FF2B5EF4-FFF2-40B4-BE49-F238E27FC236}">
                <a16:creationId xmlns:a16="http://schemas.microsoft.com/office/drawing/2014/main" id="{1FCA7E4B-7397-EF7A-FE01-B37F4F2C3068}"/>
              </a:ext>
            </a:extLst>
          </p:cNvPr>
          <p:cNvSpPr/>
          <p:nvPr/>
        </p:nvSpPr>
        <p:spPr>
          <a:xfrm>
            <a:off x="7971270" y="5393581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2" name="Oval 371">
            <a:extLst>
              <a:ext uri="{FF2B5EF4-FFF2-40B4-BE49-F238E27FC236}">
                <a16:creationId xmlns:a16="http://schemas.microsoft.com/office/drawing/2014/main" id="{9B50AB61-DCF5-F134-46E3-E76B7742D03F}"/>
              </a:ext>
            </a:extLst>
          </p:cNvPr>
          <p:cNvSpPr/>
          <p:nvPr/>
        </p:nvSpPr>
        <p:spPr>
          <a:xfrm>
            <a:off x="8245397" y="5271166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3" name="Oval 372">
            <a:extLst>
              <a:ext uri="{FF2B5EF4-FFF2-40B4-BE49-F238E27FC236}">
                <a16:creationId xmlns:a16="http://schemas.microsoft.com/office/drawing/2014/main" id="{7C9C2ACD-431A-474C-AEC0-9B227A8753EF}"/>
              </a:ext>
            </a:extLst>
          </p:cNvPr>
          <p:cNvSpPr/>
          <p:nvPr/>
        </p:nvSpPr>
        <p:spPr>
          <a:xfrm>
            <a:off x="8462739" y="5472005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7A4C405A-947F-32DD-C933-4A69E53B3E98}"/>
              </a:ext>
            </a:extLst>
          </p:cNvPr>
          <p:cNvSpPr/>
          <p:nvPr/>
        </p:nvSpPr>
        <p:spPr>
          <a:xfrm>
            <a:off x="4693695" y="5916254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6B758E5D-FABC-4D32-2A87-7353640878F5}"/>
              </a:ext>
            </a:extLst>
          </p:cNvPr>
          <p:cNvSpPr/>
          <p:nvPr/>
        </p:nvSpPr>
        <p:spPr>
          <a:xfrm>
            <a:off x="5412026" y="5838540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6" name="Oval 375">
            <a:extLst>
              <a:ext uri="{FF2B5EF4-FFF2-40B4-BE49-F238E27FC236}">
                <a16:creationId xmlns:a16="http://schemas.microsoft.com/office/drawing/2014/main" id="{5D766B82-FFB5-7045-339F-68F7CB4DA122}"/>
              </a:ext>
            </a:extLst>
          </p:cNvPr>
          <p:cNvSpPr/>
          <p:nvPr/>
        </p:nvSpPr>
        <p:spPr>
          <a:xfrm>
            <a:off x="5965801" y="5864946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7" name="Oval 376">
            <a:extLst>
              <a:ext uri="{FF2B5EF4-FFF2-40B4-BE49-F238E27FC236}">
                <a16:creationId xmlns:a16="http://schemas.microsoft.com/office/drawing/2014/main" id="{577CEB06-2042-6C9C-6560-1410A7C5B506}"/>
              </a:ext>
            </a:extLst>
          </p:cNvPr>
          <p:cNvSpPr/>
          <p:nvPr/>
        </p:nvSpPr>
        <p:spPr>
          <a:xfrm>
            <a:off x="6240297" y="5878145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8" name="Oval 377">
            <a:extLst>
              <a:ext uri="{FF2B5EF4-FFF2-40B4-BE49-F238E27FC236}">
                <a16:creationId xmlns:a16="http://schemas.microsoft.com/office/drawing/2014/main" id="{16FDD200-6AFD-B0F6-495D-25CF5C2AE217}"/>
              </a:ext>
            </a:extLst>
          </p:cNvPr>
          <p:cNvSpPr/>
          <p:nvPr/>
        </p:nvSpPr>
        <p:spPr>
          <a:xfrm>
            <a:off x="6814970" y="5680230"/>
            <a:ext cx="105548" cy="10554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9" name="Oval 378">
            <a:extLst>
              <a:ext uri="{FF2B5EF4-FFF2-40B4-BE49-F238E27FC236}">
                <a16:creationId xmlns:a16="http://schemas.microsoft.com/office/drawing/2014/main" id="{3DC50ED1-A863-A4CE-DD2F-4ECEC925FE9A}"/>
              </a:ext>
            </a:extLst>
          </p:cNvPr>
          <p:cNvSpPr/>
          <p:nvPr/>
        </p:nvSpPr>
        <p:spPr>
          <a:xfrm>
            <a:off x="7095339" y="5774776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0" name="Oval 379">
            <a:extLst>
              <a:ext uri="{FF2B5EF4-FFF2-40B4-BE49-F238E27FC236}">
                <a16:creationId xmlns:a16="http://schemas.microsoft.com/office/drawing/2014/main" id="{0FF9414A-6926-CFD3-C2FE-3350A33FC9D8}"/>
              </a:ext>
            </a:extLst>
          </p:cNvPr>
          <p:cNvSpPr/>
          <p:nvPr/>
        </p:nvSpPr>
        <p:spPr>
          <a:xfrm>
            <a:off x="7361045" y="587666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1" name="Oval 380">
            <a:extLst>
              <a:ext uri="{FF2B5EF4-FFF2-40B4-BE49-F238E27FC236}">
                <a16:creationId xmlns:a16="http://schemas.microsoft.com/office/drawing/2014/main" id="{7557DB51-9C88-6189-452C-678E317E2F93}"/>
              </a:ext>
            </a:extLst>
          </p:cNvPr>
          <p:cNvSpPr/>
          <p:nvPr/>
        </p:nvSpPr>
        <p:spPr>
          <a:xfrm>
            <a:off x="4080912" y="5778449"/>
            <a:ext cx="105548" cy="105548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2" name="Oval 381">
            <a:extLst>
              <a:ext uri="{FF2B5EF4-FFF2-40B4-BE49-F238E27FC236}">
                <a16:creationId xmlns:a16="http://schemas.microsoft.com/office/drawing/2014/main" id="{9958E910-404F-31F7-2764-03ABEA5DD4BD}"/>
              </a:ext>
            </a:extLst>
          </p:cNvPr>
          <p:cNvSpPr/>
          <p:nvPr/>
        </p:nvSpPr>
        <p:spPr>
          <a:xfrm>
            <a:off x="7762726" y="5680230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3" name="Oval 382">
            <a:extLst>
              <a:ext uri="{FF2B5EF4-FFF2-40B4-BE49-F238E27FC236}">
                <a16:creationId xmlns:a16="http://schemas.microsoft.com/office/drawing/2014/main" id="{EC90E9DA-A762-DFB4-ACF4-466EFBC0160F}"/>
              </a:ext>
            </a:extLst>
          </p:cNvPr>
          <p:cNvSpPr/>
          <p:nvPr/>
        </p:nvSpPr>
        <p:spPr>
          <a:xfrm>
            <a:off x="7971270" y="5874472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4" name="Oval 383">
            <a:extLst>
              <a:ext uri="{FF2B5EF4-FFF2-40B4-BE49-F238E27FC236}">
                <a16:creationId xmlns:a16="http://schemas.microsoft.com/office/drawing/2014/main" id="{AB1E60AF-4C71-257F-2DD5-A66F89386D61}"/>
              </a:ext>
            </a:extLst>
          </p:cNvPr>
          <p:cNvSpPr/>
          <p:nvPr/>
        </p:nvSpPr>
        <p:spPr>
          <a:xfrm>
            <a:off x="8245397" y="5752057"/>
            <a:ext cx="105548" cy="112890"/>
          </a:xfrm>
          <a:prstGeom prst="ellipse">
            <a:avLst/>
          </a:prstGeom>
          <a:solidFill>
            <a:srgbClr val="FAE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7" name="Oval 386">
            <a:extLst>
              <a:ext uri="{FF2B5EF4-FFF2-40B4-BE49-F238E27FC236}">
                <a16:creationId xmlns:a16="http://schemas.microsoft.com/office/drawing/2014/main" id="{811EF023-DBB1-8150-3B74-A5D16C35920C}"/>
              </a:ext>
            </a:extLst>
          </p:cNvPr>
          <p:cNvSpPr/>
          <p:nvPr/>
        </p:nvSpPr>
        <p:spPr>
          <a:xfrm>
            <a:off x="4507508" y="1906717"/>
            <a:ext cx="3604932" cy="360493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Adaptive Measurements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1FD82B-662E-1085-AC70-F57262EAC527}"/>
              </a:ext>
            </a:extLst>
          </p:cNvPr>
          <p:cNvSpPr txBox="1"/>
          <p:nvPr/>
        </p:nvSpPr>
        <p:spPr>
          <a:xfrm>
            <a:off x="140750" y="1313607"/>
            <a:ext cx="364329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Need bi-directional relationship from DUT settings to the measurement points.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Open Sans" panose="020B06060305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DUT response need to be predictable, and the measurement results need to be near the ideal points.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0645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50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33FAA1-AD07-C1EA-580B-7EA20E244C7D}"/>
              </a:ext>
            </a:extLst>
          </p:cNvPr>
          <p:cNvSpPr txBox="1"/>
          <p:nvPr/>
        </p:nvSpPr>
        <p:spPr>
          <a:xfrm>
            <a:off x="194912" y="1345888"/>
            <a:ext cx="3850038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Measure the 9 modes and find the closest point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Establish mapping between the codeword of the closest point to the position of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83BEF7-51F1-8957-1C02-7063AB4E361A}"/>
              </a:ext>
            </a:extLst>
          </p:cNvPr>
          <p:cNvSpPr/>
          <p:nvPr/>
        </p:nvSpPr>
        <p:spPr>
          <a:xfrm>
            <a:off x="7791545" y="3203280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9874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51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33FAA1-AD07-C1EA-580B-7EA20E244C7D}"/>
              </a:ext>
            </a:extLst>
          </p:cNvPr>
          <p:cNvSpPr txBox="1"/>
          <p:nvPr/>
        </p:nvSpPr>
        <p:spPr>
          <a:xfrm>
            <a:off x="194912" y="1345888"/>
            <a:ext cx="385003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Phase offset compensation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Target an ideal point of phase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Iteratively adjust phase offset so that the measurement point aligns with the target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342900" indent="-342900">
              <a:buAutoNum type="arabicPeriod"/>
            </a:pPr>
            <a:r>
              <a:rPr lang="en-US" sz="1100" b="1" dirty="0">
                <a:latin typeface="Open Sans" panose="020B0606030504020204" pitchFamily="34" charset="0"/>
              </a:rPr>
              <a:t>Next point calibration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Increment the ideal point by the target phase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Perform measurements in the search area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actual phase resolution and </a:t>
            </a:r>
            <a:r>
              <a:rPr lang="en-CA" sz="1100" b="0" i="0" dirty="0">
                <a:solidFill>
                  <a:srgbClr val="202122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± actual gain resolution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the measurement point in the search area that is closet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In the case of deviating measurements, a test is performed to evaluate the search area measurement validity.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The error vectors for every ideal/measurement pair are averaged and a new search area is found in the opposite direction.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Measure the 9 modes and find the closest point to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Establish mapping between the codeword of the closest point to the position of the ideal point.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Repeat </a:t>
            </a:r>
            <a:r>
              <a:rPr lang="en-US" sz="1100" b="1" dirty="0">
                <a:latin typeface="Open Sans" panose="020B0606030504020204" pitchFamily="34" charset="0"/>
              </a:rPr>
              <a:t>2</a:t>
            </a:r>
            <a:r>
              <a:rPr lang="en-US" sz="1100" dirty="0">
                <a:latin typeface="Open Sans" panose="020B0606030504020204" pitchFamily="34" charset="0"/>
              </a:rPr>
              <a:t> until all ideal points on this gain circle are calibrated.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>
              <a:latin typeface="Open Sans" panose="020B060603050402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83BEF7-51F1-8957-1C02-7063AB4E361A}"/>
              </a:ext>
            </a:extLst>
          </p:cNvPr>
          <p:cNvSpPr/>
          <p:nvPr/>
        </p:nvSpPr>
        <p:spPr>
          <a:xfrm>
            <a:off x="7791545" y="3203280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0B57BE1-9352-764E-F6BA-2D004C0DDA38}"/>
              </a:ext>
            </a:extLst>
          </p:cNvPr>
          <p:cNvSpPr/>
          <p:nvPr/>
        </p:nvSpPr>
        <p:spPr>
          <a:xfrm>
            <a:off x="6891385" y="1877323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9630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52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Point-to-Point Progressive Measurements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 flipV="1">
            <a:off x="3883349" y="5017156"/>
            <a:ext cx="4763519" cy="60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45599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5061B5-A0D9-2785-CAA7-C0D272E8B2CB}"/>
              </a:ext>
            </a:extLst>
          </p:cNvPr>
          <p:cNvSpPr/>
          <p:nvPr/>
        </p:nvSpPr>
        <p:spPr>
          <a:xfrm>
            <a:off x="207594" y="966268"/>
            <a:ext cx="3978969" cy="5891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83BEF7-51F1-8957-1C02-7063AB4E361A}"/>
              </a:ext>
            </a:extLst>
          </p:cNvPr>
          <p:cNvSpPr/>
          <p:nvPr/>
        </p:nvSpPr>
        <p:spPr>
          <a:xfrm>
            <a:off x="7791545" y="3203280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0B57BE1-9352-764E-F6BA-2D004C0DDA38}"/>
              </a:ext>
            </a:extLst>
          </p:cNvPr>
          <p:cNvSpPr/>
          <p:nvPr/>
        </p:nvSpPr>
        <p:spPr>
          <a:xfrm>
            <a:off x="6891385" y="1877323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EBDBFC-89F8-CEF2-4D9A-43BA8A762854}"/>
              </a:ext>
            </a:extLst>
          </p:cNvPr>
          <p:cNvSpPr txBox="1"/>
          <p:nvPr/>
        </p:nvSpPr>
        <p:spPr>
          <a:xfrm>
            <a:off x="194912" y="1238344"/>
            <a:ext cx="3991651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Open Sans" panose="020B0606030504020204" pitchFamily="34" charset="0"/>
              </a:rPr>
              <a:t>Remarks:</a:t>
            </a:r>
          </a:p>
          <a:p>
            <a:endParaRPr lang="en-US" sz="1800" dirty="0"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Progressive measurement is repeated for every needed constant gain circle.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The step of phase offset compensation should be done after DC offset compensation and vector length measurement.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</a:rPr>
              <a:t>All measurement results in the search area are saved so that there is no need for repetitive measurement when accessed again.</a:t>
            </a:r>
          </a:p>
        </p:txBody>
      </p:sp>
    </p:spTree>
    <p:extLst>
      <p:ext uri="{BB962C8B-B14F-4D97-AF65-F5344CB8AC3E}">
        <p14:creationId xmlns:p14="http://schemas.microsoft.com/office/powerpoint/2010/main" val="14111960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E652D1-C7D1-51E5-CA88-BDB0C9181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53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0D89E93-BE57-A256-F45D-5244E1DD5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953" y="3001159"/>
            <a:ext cx="7838093" cy="855681"/>
          </a:xfrm>
        </p:spPr>
        <p:txBody>
          <a:bodyPr>
            <a:normAutofit/>
          </a:bodyPr>
          <a:lstStyle/>
          <a:p>
            <a:pPr algn="ctr"/>
            <a:r>
              <a:rPr lang="en-CA" dirty="0"/>
              <a:t>Accelerated Measurement Prediction</a:t>
            </a:r>
          </a:p>
        </p:txBody>
      </p:sp>
    </p:spTree>
    <p:extLst>
      <p:ext uri="{BB962C8B-B14F-4D97-AF65-F5344CB8AC3E}">
        <p14:creationId xmlns:p14="http://schemas.microsoft.com/office/powerpoint/2010/main" val="12342215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23641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D1A37C8-C6F0-92B8-FEB1-1F38564EAE39}"/>
              </a:ext>
            </a:extLst>
          </p:cNvPr>
          <p:cNvSpPr/>
          <p:nvPr/>
        </p:nvSpPr>
        <p:spPr>
          <a:xfrm>
            <a:off x="6078804" y="312889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904609-22FA-A358-0FD5-E6714A29C0D4}"/>
              </a:ext>
            </a:extLst>
          </p:cNvPr>
          <p:cNvSpPr/>
          <p:nvPr/>
        </p:nvSpPr>
        <p:spPr>
          <a:xfrm>
            <a:off x="6514537" y="269059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9A73379-0A6C-59CE-30EF-3710CE0C03ED}"/>
              </a:ext>
            </a:extLst>
          </p:cNvPr>
          <p:cNvSpPr/>
          <p:nvPr/>
        </p:nvSpPr>
        <p:spPr>
          <a:xfrm>
            <a:off x="6914457" y="222185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B61788E-83A0-88C9-516C-D5B9C45E87A6}"/>
              </a:ext>
            </a:extLst>
          </p:cNvPr>
          <p:cNvSpPr/>
          <p:nvPr/>
        </p:nvSpPr>
        <p:spPr>
          <a:xfrm>
            <a:off x="6625662" y="353668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2DD0137-F402-9536-4DA4-F0E5787E7CB7}"/>
              </a:ext>
            </a:extLst>
          </p:cNvPr>
          <p:cNvSpPr/>
          <p:nvPr/>
        </p:nvSpPr>
        <p:spPr>
          <a:xfrm>
            <a:off x="7044823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B88E9AC-42B5-EC70-A134-D3E4FD485E05}"/>
              </a:ext>
            </a:extLst>
          </p:cNvPr>
          <p:cNvSpPr/>
          <p:nvPr/>
        </p:nvSpPr>
        <p:spPr>
          <a:xfrm>
            <a:off x="7486886" y="2660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65A0A7F-C287-2A79-F44C-545F77573047}"/>
              </a:ext>
            </a:extLst>
          </p:cNvPr>
          <p:cNvSpPr/>
          <p:nvPr/>
        </p:nvSpPr>
        <p:spPr>
          <a:xfrm>
            <a:off x="7136707" y="387005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C556392-11D4-30CB-A7DA-F6E274CD0767}"/>
              </a:ext>
            </a:extLst>
          </p:cNvPr>
          <p:cNvSpPr/>
          <p:nvPr/>
        </p:nvSpPr>
        <p:spPr>
          <a:xfrm>
            <a:off x="7595381" y="345584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4C60A8E-4EE2-B128-6F89-DDEE2471C369}"/>
              </a:ext>
            </a:extLst>
          </p:cNvPr>
          <p:cNvSpPr/>
          <p:nvPr/>
        </p:nvSpPr>
        <p:spPr>
          <a:xfrm>
            <a:off x="8124279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897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D1A37C8-C6F0-92B8-FEB1-1F38564EAE39}"/>
              </a:ext>
            </a:extLst>
          </p:cNvPr>
          <p:cNvSpPr/>
          <p:nvPr/>
        </p:nvSpPr>
        <p:spPr>
          <a:xfrm>
            <a:off x="6078804" y="312889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904609-22FA-A358-0FD5-E6714A29C0D4}"/>
              </a:ext>
            </a:extLst>
          </p:cNvPr>
          <p:cNvSpPr/>
          <p:nvPr/>
        </p:nvSpPr>
        <p:spPr>
          <a:xfrm>
            <a:off x="6514537" y="269059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9A73379-0A6C-59CE-30EF-3710CE0C03ED}"/>
              </a:ext>
            </a:extLst>
          </p:cNvPr>
          <p:cNvSpPr/>
          <p:nvPr/>
        </p:nvSpPr>
        <p:spPr>
          <a:xfrm>
            <a:off x="6914457" y="222185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B61788E-83A0-88C9-516C-D5B9C45E87A6}"/>
              </a:ext>
            </a:extLst>
          </p:cNvPr>
          <p:cNvSpPr/>
          <p:nvPr/>
        </p:nvSpPr>
        <p:spPr>
          <a:xfrm>
            <a:off x="6625662" y="353668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2DD0137-F402-9536-4DA4-F0E5787E7CB7}"/>
              </a:ext>
            </a:extLst>
          </p:cNvPr>
          <p:cNvSpPr/>
          <p:nvPr/>
        </p:nvSpPr>
        <p:spPr>
          <a:xfrm>
            <a:off x="7044823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B88E9AC-42B5-EC70-A134-D3E4FD485E05}"/>
              </a:ext>
            </a:extLst>
          </p:cNvPr>
          <p:cNvSpPr/>
          <p:nvPr/>
        </p:nvSpPr>
        <p:spPr>
          <a:xfrm>
            <a:off x="7486886" y="2660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65A0A7F-C287-2A79-F44C-545F77573047}"/>
              </a:ext>
            </a:extLst>
          </p:cNvPr>
          <p:cNvSpPr/>
          <p:nvPr/>
        </p:nvSpPr>
        <p:spPr>
          <a:xfrm>
            <a:off x="7136707" y="387005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C556392-11D4-30CB-A7DA-F6E274CD0767}"/>
              </a:ext>
            </a:extLst>
          </p:cNvPr>
          <p:cNvSpPr/>
          <p:nvPr/>
        </p:nvSpPr>
        <p:spPr>
          <a:xfrm>
            <a:off x="7595381" y="345584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4C60A8E-4EE2-B128-6F89-DDEE2471C369}"/>
              </a:ext>
            </a:extLst>
          </p:cNvPr>
          <p:cNvSpPr/>
          <p:nvPr/>
        </p:nvSpPr>
        <p:spPr>
          <a:xfrm>
            <a:off x="8124279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814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701302A-BD7C-D4E0-8A45-2ECBFE874440}"/>
              </a:ext>
            </a:extLst>
          </p:cNvPr>
          <p:cNvCxnSpPr>
            <a:cxnSpLocks/>
          </p:cNvCxnSpPr>
          <p:nvPr/>
        </p:nvCxnSpPr>
        <p:spPr>
          <a:xfrm>
            <a:off x="8158946" y="3378723"/>
            <a:ext cx="514866" cy="303743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9C96CDC-E8D1-D506-17F8-8CE9F75365B1}"/>
              </a:ext>
            </a:extLst>
          </p:cNvPr>
          <p:cNvSpPr txBox="1"/>
          <p:nvPr/>
        </p:nvSpPr>
        <p:spPr>
          <a:xfrm rot="1803757">
            <a:off x="8173188" y="3270943"/>
            <a:ext cx="8387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Mapping</a:t>
            </a:r>
            <a:endParaRPr lang="en-CA" sz="11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91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147512" y="2932971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6646644" y="2440385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6124764" y="2002703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8003664" y="216663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6646644" y="10078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7371614" y="147366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6386684" y="151222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D1A37C8-C6F0-92B8-FEB1-1F38564EAE39}"/>
              </a:ext>
            </a:extLst>
          </p:cNvPr>
          <p:cNvSpPr/>
          <p:nvPr/>
        </p:nvSpPr>
        <p:spPr>
          <a:xfrm>
            <a:off x="5255698" y="188558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904609-22FA-A358-0FD5-E6714A29C0D4}"/>
              </a:ext>
            </a:extLst>
          </p:cNvPr>
          <p:cNvSpPr/>
          <p:nvPr/>
        </p:nvSpPr>
        <p:spPr>
          <a:xfrm>
            <a:off x="5536821" y="140317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9A73379-0A6C-59CE-30EF-3710CE0C03ED}"/>
              </a:ext>
            </a:extLst>
          </p:cNvPr>
          <p:cNvSpPr/>
          <p:nvPr/>
        </p:nvSpPr>
        <p:spPr>
          <a:xfrm>
            <a:off x="5838361" y="88630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B61788E-83A0-88C9-516C-D5B9C45E87A6}"/>
              </a:ext>
            </a:extLst>
          </p:cNvPr>
          <p:cNvSpPr/>
          <p:nvPr/>
        </p:nvSpPr>
        <p:spPr>
          <a:xfrm>
            <a:off x="5854340" y="238107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B88E9AC-42B5-EC70-A134-D3E4FD485E05}"/>
              </a:ext>
            </a:extLst>
          </p:cNvPr>
          <p:cNvSpPr/>
          <p:nvPr/>
        </p:nvSpPr>
        <p:spPr>
          <a:xfrm>
            <a:off x="6517836" y="133508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65A0A7F-C287-2A79-F44C-545F77573047}"/>
              </a:ext>
            </a:extLst>
          </p:cNvPr>
          <p:cNvSpPr/>
          <p:nvPr/>
        </p:nvSpPr>
        <p:spPr>
          <a:xfrm>
            <a:off x="6181450" y="181930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C556392-11D4-30CB-A7DA-F6E274CD0767}"/>
              </a:ext>
            </a:extLst>
          </p:cNvPr>
          <p:cNvSpPr/>
          <p:nvPr/>
        </p:nvSpPr>
        <p:spPr>
          <a:xfrm>
            <a:off x="6316463" y="2849515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4C60A8E-4EE2-B128-6F89-DDEE2471C369}"/>
              </a:ext>
            </a:extLst>
          </p:cNvPr>
          <p:cNvSpPr/>
          <p:nvPr/>
        </p:nvSpPr>
        <p:spPr>
          <a:xfrm>
            <a:off x="6726878" y="2459527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1BE7E77-D725-FE91-4F78-B1970A7569CC}"/>
              </a:ext>
            </a:extLst>
          </p:cNvPr>
          <p:cNvSpPr/>
          <p:nvPr/>
        </p:nvSpPr>
        <p:spPr>
          <a:xfrm>
            <a:off x="6994654" y="1955544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3D0D3AE-1C28-F5BD-BECA-1601034701AD}"/>
              </a:ext>
            </a:extLst>
          </p:cNvPr>
          <p:cNvSpPr/>
          <p:nvPr/>
        </p:nvSpPr>
        <p:spPr>
          <a:xfrm>
            <a:off x="7257912" y="204155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0674889-1FBE-48CD-8861-47E305B32A22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2214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8003664" y="216663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1BE7E77-D725-FE91-4F78-B1970A7569CC}"/>
              </a:ext>
            </a:extLst>
          </p:cNvPr>
          <p:cNvSpPr/>
          <p:nvPr/>
        </p:nvSpPr>
        <p:spPr>
          <a:xfrm>
            <a:off x="6994654" y="1955544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0674889-1FBE-48CD-8861-47E305B32A22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984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 err="1"/>
              <a:t>Outphasing</a:t>
            </a:r>
            <a:r>
              <a:rPr lang="en-US" dirty="0"/>
              <a:t> Phase Shifter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349330" y="3689350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568825" y="1568450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2608881" y="17831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025826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8003664" y="216663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1BE7E77-D725-FE91-4F78-B1970A7569CC}"/>
              </a:ext>
            </a:extLst>
          </p:cNvPr>
          <p:cNvSpPr/>
          <p:nvPr/>
        </p:nvSpPr>
        <p:spPr>
          <a:xfrm>
            <a:off x="6994654" y="1955544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0674889-1FBE-48CD-8861-47E305B32A22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F07D4BE-487E-859D-D94F-00B35ECD45F6}"/>
              </a:ext>
            </a:extLst>
          </p:cNvPr>
          <p:cNvSpPr/>
          <p:nvPr/>
        </p:nvSpPr>
        <p:spPr>
          <a:xfrm>
            <a:off x="5620388" y="118216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C4C92C7-299B-0A98-B3F9-8033DF54E877}"/>
              </a:ext>
            </a:extLst>
          </p:cNvPr>
          <p:cNvSpPr/>
          <p:nvPr/>
        </p:nvSpPr>
        <p:spPr>
          <a:xfrm>
            <a:off x="6651114" y="1182162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869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8003664" y="216663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1BE7E77-D725-FE91-4F78-B1970A7569CC}"/>
              </a:ext>
            </a:extLst>
          </p:cNvPr>
          <p:cNvSpPr/>
          <p:nvPr/>
        </p:nvSpPr>
        <p:spPr>
          <a:xfrm>
            <a:off x="6994654" y="1955544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0674889-1FBE-48CD-8861-47E305B32A22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F07D4BE-487E-859D-D94F-00B35ECD45F6}"/>
              </a:ext>
            </a:extLst>
          </p:cNvPr>
          <p:cNvSpPr/>
          <p:nvPr/>
        </p:nvSpPr>
        <p:spPr>
          <a:xfrm>
            <a:off x="5620388" y="118216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C4C92C7-299B-0A98-B3F9-8033DF54E877}"/>
              </a:ext>
            </a:extLst>
          </p:cNvPr>
          <p:cNvSpPr/>
          <p:nvPr/>
        </p:nvSpPr>
        <p:spPr>
          <a:xfrm>
            <a:off x="6651114" y="1182162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1FF5F60-7BCC-1058-5D77-664F62C02190}"/>
              </a:ext>
            </a:extLst>
          </p:cNvPr>
          <p:cNvSpPr/>
          <p:nvPr/>
        </p:nvSpPr>
        <p:spPr>
          <a:xfrm>
            <a:off x="3910475" y="95991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5379626-BFD3-B3CF-E9E8-58EBAAD9D6CB}"/>
              </a:ext>
            </a:extLst>
          </p:cNvPr>
          <p:cNvSpPr/>
          <p:nvPr/>
        </p:nvSpPr>
        <p:spPr>
          <a:xfrm>
            <a:off x="4661788" y="646880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422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8003664" y="216663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1BE7E77-D725-FE91-4F78-B1970A7569CC}"/>
              </a:ext>
            </a:extLst>
          </p:cNvPr>
          <p:cNvSpPr/>
          <p:nvPr/>
        </p:nvSpPr>
        <p:spPr>
          <a:xfrm>
            <a:off x="6994654" y="1955544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0674889-1FBE-48CD-8861-47E305B32A22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F07D4BE-487E-859D-D94F-00B35ECD45F6}"/>
              </a:ext>
            </a:extLst>
          </p:cNvPr>
          <p:cNvSpPr/>
          <p:nvPr/>
        </p:nvSpPr>
        <p:spPr>
          <a:xfrm>
            <a:off x="5620388" y="118216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C4C92C7-299B-0A98-B3F9-8033DF54E877}"/>
              </a:ext>
            </a:extLst>
          </p:cNvPr>
          <p:cNvSpPr/>
          <p:nvPr/>
        </p:nvSpPr>
        <p:spPr>
          <a:xfrm>
            <a:off x="6651114" y="1182162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1FF5F60-7BCC-1058-5D77-664F62C02190}"/>
              </a:ext>
            </a:extLst>
          </p:cNvPr>
          <p:cNvSpPr/>
          <p:nvPr/>
        </p:nvSpPr>
        <p:spPr>
          <a:xfrm>
            <a:off x="3910475" y="95991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5379626-BFD3-B3CF-E9E8-58EBAAD9D6CB}"/>
              </a:ext>
            </a:extLst>
          </p:cNvPr>
          <p:cNvSpPr/>
          <p:nvPr/>
        </p:nvSpPr>
        <p:spPr>
          <a:xfrm>
            <a:off x="4661788" y="646880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29D4FBC-0E4B-BE3F-14B5-6925488CEFC6}"/>
              </a:ext>
            </a:extLst>
          </p:cNvPr>
          <p:cNvSpPr/>
          <p:nvPr/>
        </p:nvSpPr>
        <p:spPr>
          <a:xfrm>
            <a:off x="2378197" y="1457728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F045794-A610-E081-D57E-7C98824AF062}"/>
              </a:ext>
            </a:extLst>
          </p:cNvPr>
          <p:cNvSpPr/>
          <p:nvPr/>
        </p:nvSpPr>
        <p:spPr>
          <a:xfrm>
            <a:off x="2953638" y="869130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0560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8003664" y="216663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1BE7E77-D725-FE91-4F78-B1970A7569CC}"/>
              </a:ext>
            </a:extLst>
          </p:cNvPr>
          <p:cNvSpPr/>
          <p:nvPr/>
        </p:nvSpPr>
        <p:spPr>
          <a:xfrm>
            <a:off x="6994654" y="1955544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0674889-1FBE-48CD-8861-47E305B32A22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F07D4BE-487E-859D-D94F-00B35ECD45F6}"/>
              </a:ext>
            </a:extLst>
          </p:cNvPr>
          <p:cNvSpPr/>
          <p:nvPr/>
        </p:nvSpPr>
        <p:spPr>
          <a:xfrm>
            <a:off x="5620388" y="118216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C4C92C7-299B-0A98-B3F9-8033DF54E877}"/>
              </a:ext>
            </a:extLst>
          </p:cNvPr>
          <p:cNvSpPr/>
          <p:nvPr/>
        </p:nvSpPr>
        <p:spPr>
          <a:xfrm>
            <a:off x="6651114" y="1182162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1FF5F60-7BCC-1058-5D77-664F62C02190}"/>
              </a:ext>
            </a:extLst>
          </p:cNvPr>
          <p:cNvSpPr/>
          <p:nvPr/>
        </p:nvSpPr>
        <p:spPr>
          <a:xfrm>
            <a:off x="3910475" y="95991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5379626-BFD3-B3CF-E9E8-58EBAAD9D6CB}"/>
              </a:ext>
            </a:extLst>
          </p:cNvPr>
          <p:cNvSpPr/>
          <p:nvPr/>
        </p:nvSpPr>
        <p:spPr>
          <a:xfrm>
            <a:off x="4661788" y="646880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29D4FBC-0E4B-BE3F-14B5-6925488CEFC6}"/>
              </a:ext>
            </a:extLst>
          </p:cNvPr>
          <p:cNvSpPr/>
          <p:nvPr/>
        </p:nvSpPr>
        <p:spPr>
          <a:xfrm>
            <a:off x="2378197" y="1457728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F045794-A610-E081-D57E-7C98824AF062}"/>
              </a:ext>
            </a:extLst>
          </p:cNvPr>
          <p:cNvSpPr/>
          <p:nvPr/>
        </p:nvSpPr>
        <p:spPr>
          <a:xfrm>
            <a:off x="2953638" y="869130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46D0F67-0D9C-566D-D7DC-CD569E82A784}"/>
              </a:ext>
            </a:extLst>
          </p:cNvPr>
          <p:cNvSpPr/>
          <p:nvPr/>
        </p:nvSpPr>
        <p:spPr>
          <a:xfrm>
            <a:off x="1266947" y="2448328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FBCF462-3A20-4052-D36B-94055C6EB09C}"/>
              </a:ext>
            </a:extLst>
          </p:cNvPr>
          <p:cNvSpPr/>
          <p:nvPr/>
        </p:nvSpPr>
        <p:spPr>
          <a:xfrm>
            <a:off x="1485090" y="1705182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5767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8003664" y="216663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1BE7E77-D725-FE91-4F78-B1970A7569CC}"/>
              </a:ext>
            </a:extLst>
          </p:cNvPr>
          <p:cNvSpPr/>
          <p:nvPr/>
        </p:nvSpPr>
        <p:spPr>
          <a:xfrm>
            <a:off x="6994654" y="1955544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0674889-1FBE-48CD-8861-47E305B32A22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F07D4BE-487E-859D-D94F-00B35ECD45F6}"/>
              </a:ext>
            </a:extLst>
          </p:cNvPr>
          <p:cNvSpPr/>
          <p:nvPr/>
        </p:nvSpPr>
        <p:spPr>
          <a:xfrm>
            <a:off x="5620388" y="118216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C4C92C7-299B-0A98-B3F9-8033DF54E877}"/>
              </a:ext>
            </a:extLst>
          </p:cNvPr>
          <p:cNvSpPr/>
          <p:nvPr/>
        </p:nvSpPr>
        <p:spPr>
          <a:xfrm>
            <a:off x="6651114" y="1182162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1FF5F60-7BCC-1058-5D77-664F62C02190}"/>
              </a:ext>
            </a:extLst>
          </p:cNvPr>
          <p:cNvSpPr/>
          <p:nvPr/>
        </p:nvSpPr>
        <p:spPr>
          <a:xfrm>
            <a:off x="3910475" y="95991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5379626-BFD3-B3CF-E9E8-58EBAAD9D6CB}"/>
              </a:ext>
            </a:extLst>
          </p:cNvPr>
          <p:cNvSpPr/>
          <p:nvPr/>
        </p:nvSpPr>
        <p:spPr>
          <a:xfrm>
            <a:off x="4661788" y="646880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29D4FBC-0E4B-BE3F-14B5-6925488CEFC6}"/>
              </a:ext>
            </a:extLst>
          </p:cNvPr>
          <p:cNvSpPr/>
          <p:nvPr/>
        </p:nvSpPr>
        <p:spPr>
          <a:xfrm>
            <a:off x="2378197" y="1457728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F045794-A610-E081-D57E-7C98824AF062}"/>
              </a:ext>
            </a:extLst>
          </p:cNvPr>
          <p:cNvSpPr/>
          <p:nvPr/>
        </p:nvSpPr>
        <p:spPr>
          <a:xfrm>
            <a:off x="2953638" y="869130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46D0F67-0D9C-566D-D7DC-CD569E82A784}"/>
              </a:ext>
            </a:extLst>
          </p:cNvPr>
          <p:cNvSpPr/>
          <p:nvPr/>
        </p:nvSpPr>
        <p:spPr>
          <a:xfrm>
            <a:off x="1266947" y="2448328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FBCF462-3A20-4052-D36B-94055C6EB09C}"/>
              </a:ext>
            </a:extLst>
          </p:cNvPr>
          <p:cNvSpPr/>
          <p:nvPr/>
        </p:nvSpPr>
        <p:spPr>
          <a:xfrm>
            <a:off x="1485090" y="1705182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37BA9FD-786A-895E-591E-6DD4FD3D8027}"/>
              </a:ext>
            </a:extLst>
          </p:cNvPr>
          <p:cNvSpPr/>
          <p:nvPr/>
        </p:nvSpPr>
        <p:spPr>
          <a:xfrm>
            <a:off x="585713" y="3699305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AC5AE9-EA4C-EC85-F21C-442DFF822777}"/>
              </a:ext>
            </a:extLst>
          </p:cNvPr>
          <p:cNvSpPr/>
          <p:nvPr/>
        </p:nvSpPr>
        <p:spPr>
          <a:xfrm>
            <a:off x="474588" y="3068374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111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0674889-1FBE-48CD-8861-47E305B32A22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4BEF585-2A7E-E9C8-5AD0-462E9D35E376}"/>
              </a:ext>
            </a:extLst>
          </p:cNvPr>
          <p:cNvGrpSpPr/>
          <p:nvPr/>
        </p:nvGrpSpPr>
        <p:grpSpPr>
          <a:xfrm>
            <a:off x="474588" y="646880"/>
            <a:ext cx="7751326" cy="3274675"/>
            <a:chOff x="474588" y="646880"/>
            <a:chExt cx="7751326" cy="3274675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5A00AD5-F81F-4667-6AC1-B804947E65B1}"/>
                </a:ext>
              </a:extLst>
            </p:cNvPr>
            <p:cNvSpPr/>
            <p:nvPr/>
          </p:nvSpPr>
          <p:spPr>
            <a:xfrm>
              <a:off x="8003664" y="2166638"/>
              <a:ext cx="222250" cy="22225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1BE7E77-D725-FE91-4F78-B1970A7569CC}"/>
                </a:ext>
              </a:extLst>
            </p:cNvPr>
            <p:cNvSpPr/>
            <p:nvPr/>
          </p:nvSpPr>
          <p:spPr>
            <a:xfrm>
              <a:off x="6994654" y="1955544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AF07D4BE-487E-859D-D94F-00B35ECD45F6}"/>
                </a:ext>
              </a:extLst>
            </p:cNvPr>
            <p:cNvSpPr/>
            <p:nvPr/>
          </p:nvSpPr>
          <p:spPr>
            <a:xfrm>
              <a:off x="5620388" y="118216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C4C92C7-299B-0A98-B3F9-8033DF54E877}"/>
                </a:ext>
              </a:extLst>
            </p:cNvPr>
            <p:cNvSpPr/>
            <p:nvPr/>
          </p:nvSpPr>
          <p:spPr>
            <a:xfrm>
              <a:off x="6651114" y="1182162"/>
              <a:ext cx="222250" cy="22225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1FF5F60-7BCC-1058-5D77-664F62C02190}"/>
                </a:ext>
              </a:extLst>
            </p:cNvPr>
            <p:cNvSpPr/>
            <p:nvPr/>
          </p:nvSpPr>
          <p:spPr>
            <a:xfrm>
              <a:off x="3910475" y="959912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5379626-BFD3-B3CF-E9E8-58EBAAD9D6CB}"/>
                </a:ext>
              </a:extLst>
            </p:cNvPr>
            <p:cNvSpPr/>
            <p:nvPr/>
          </p:nvSpPr>
          <p:spPr>
            <a:xfrm>
              <a:off x="4661788" y="646880"/>
              <a:ext cx="222250" cy="22225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29D4FBC-0E4B-BE3F-14B5-6925488CEFC6}"/>
                </a:ext>
              </a:extLst>
            </p:cNvPr>
            <p:cNvSpPr/>
            <p:nvPr/>
          </p:nvSpPr>
          <p:spPr>
            <a:xfrm>
              <a:off x="2378197" y="1457728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F045794-A610-E081-D57E-7C98824AF062}"/>
                </a:ext>
              </a:extLst>
            </p:cNvPr>
            <p:cNvSpPr/>
            <p:nvPr/>
          </p:nvSpPr>
          <p:spPr>
            <a:xfrm>
              <a:off x="2953638" y="869130"/>
              <a:ext cx="222250" cy="22225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46D0F67-0D9C-566D-D7DC-CD569E82A784}"/>
                </a:ext>
              </a:extLst>
            </p:cNvPr>
            <p:cNvSpPr/>
            <p:nvPr/>
          </p:nvSpPr>
          <p:spPr>
            <a:xfrm>
              <a:off x="1266947" y="2448328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FBCF462-3A20-4052-D36B-94055C6EB09C}"/>
                </a:ext>
              </a:extLst>
            </p:cNvPr>
            <p:cNvSpPr/>
            <p:nvPr/>
          </p:nvSpPr>
          <p:spPr>
            <a:xfrm>
              <a:off x="1485090" y="1705182"/>
              <a:ext cx="222250" cy="22225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37BA9FD-786A-895E-591E-6DD4FD3D8027}"/>
                </a:ext>
              </a:extLst>
            </p:cNvPr>
            <p:cNvSpPr/>
            <p:nvPr/>
          </p:nvSpPr>
          <p:spPr>
            <a:xfrm>
              <a:off x="585713" y="3699305"/>
              <a:ext cx="222250" cy="22225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6AC5AE9-EA4C-EC85-F21C-442DFF822777}"/>
                </a:ext>
              </a:extLst>
            </p:cNvPr>
            <p:cNvSpPr/>
            <p:nvPr/>
          </p:nvSpPr>
          <p:spPr>
            <a:xfrm>
              <a:off x="474588" y="3068374"/>
              <a:ext cx="222250" cy="22225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6D28B22-53EB-998E-9713-D5440709E2FB}"/>
              </a:ext>
            </a:extLst>
          </p:cNvPr>
          <p:cNvCxnSpPr>
            <a:cxnSpLocks/>
          </p:cNvCxnSpPr>
          <p:nvPr/>
        </p:nvCxnSpPr>
        <p:spPr>
          <a:xfrm flipH="1" flipV="1">
            <a:off x="606329" y="3330333"/>
            <a:ext cx="49287" cy="3257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72FC31A-38B4-20D8-3BE4-45D7206486C1}"/>
              </a:ext>
            </a:extLst>
          </p:cNvPr>
          <p:cNvCxnSpPr>
            <a:cxnSpLocks/>
          </p:cNvCxnSpPr>
          <p:nvPr/>
        </p:nvCxnSpPr>
        <p:spPr>
          <a:xfrm flipV="1">
            <a:off x="1426500" y="1959813"/>
            <a:ext cx="117180" cy="4501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51DB660-D667-8CFB-DF79-FB0DBE34D03B}"/>
              </a:ext>
            </a:extLst>
          </p:cNvPr>
          <p:cNvCxnSpPr>
            <a:cxnSpLocks/>
          </p:cNvCxnSpPr>
          <p:nvPr/>
        </p:nvCxnSpPr>
        <p:spPr>
          <a:xfrm flipV="1">
            <a:off x="2579448" y="1065596"/>
            <a:ext cx="367859" cy="3837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6F3667F-C9AC-0C0B-65ED-DCBE08DD1774}"/>
              </a:ext>
            </a:extLst>
          </p:cNvPr>
          <p:cNvCxnSpPr>
            <a:cxnSpLocks/>
          </p:cNvCxnSpPr>
          <p:nvPr/>
        </p:nvCxnSpPr>
        <p:spPr>
          <a:xfrm flipV="1">
            <a:off x="4160482" y="790030"/>
            <a:ext cx="501306" cy="1765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370D4F3-A776-1018-A6FD-A23CF393AE50}"/>
              </a:ext>
            </a:extLst>
          </p:cNvPr>
          <p:cNvCxnSpPr>
            <a:cxnSpLocks/>
          </p:cNvCxnSpPr>
          <p:nvPr/>
        </p:nvCxnSpPr>
        <p:spPr>
          <a:xfrm>
            <a:off x="5886426" y="1281163"/>
            <a:ext cx="721031" cy="66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BB775B7-101D-E9E8-F37C-AEF045679B4B}"/>
              </a:ext>
            </a:extLst>
          </p:cNvPr>
          <p:cNvCxnSpPr>
            <a:cxnSpLocks/>
          </p:cNvCxnSpPr>
          <p:nvPr/>
        </p:nvCxnSpPr>
        <p:spPr>
          <a:xfrm>
            <a:off x="7249768" y="2066669"/>
            <a:ext cx="724826" cy="2024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318ED90-9E64-9673-79A9-5C4A56F20588}"/>
              </a:ext>
            </a:extLst>
          </p:cNvPr>
          <p:cNvCxnSpPr>
            <a:cxnSpLocks/>
          </p:cNvCxnSpPr>
          <p:nvPr/>
        </p:nvCxnSpPr>
        <p:spPr>
          <a:xfrm>
            <a:off x="8164056" y="3349995"/>
            <a:ext cx="550100" cy="3493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28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9D2BB813-A4DE-D8BE-10BD-E6952348C2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858"/>
          <a:stretch/>
        </p:blipFill>
        <p:spPr>
          <a:xfrm>
            <a:off x="58824" y="1006990"/>
            <a:ext cx="9067801" cy="5288520"/>
          </a:xfrm>
          <a:prstGeom prst="rect">
            <a:avLst/>
          </a:prstGeom>
        </p:spPr>
      </p:pic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1498092" y="3599136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0674889-1FBE-48CD-8861-47E305B32A22}"/>
              </a:ext>
            </a:extLst>
          </p:cNvPr>
          <p:cNvSpPr/>
          <p:nvPr/>
        </p:nvSpPr>
        <p:spPr>
          <a:xfrm>
            <a:off x="7423658" y="3599136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8A1F30-F170-AA56-BACD-05E69A8D45F1}"/>
              </a:ext>
            </a:extLst>
          </p:cNvPr>
          <p:cNvSpPr txBox="1"/>
          <p:nvPr/>
        </p:nvSpPr>
        <p:spPr>
          <a:xfrm>
            <a:off x="75379" y="3579456"/>
            <a:ext cx="13879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Target Position</a:t>
            </a:r>
            <a:endParaRPr lang="en-CA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BA6848-9EC0-0034-2C1A-08BDDE61AA0B}"/>
              </a:ext>
            </a:extLst>
          </p:cNvPr>
          <p:cNvSpPr txBox="1"/>
          <p:nvPr/>
        </p:nvSpPr>
        <p:spPr>
          <a:xfrm>
            <a:off x="7680638" y="3340929"/>
            <a:ext cx="14972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Ideal Position that results in the closest measurement to the target position</a:t>
            </a:r>
            <a:endParaRPr lang="en-CA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631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1498092" y="3599136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0674889-1FBE-48CD-8861-47E305B32A22}"/>
              </a:ext>
            </a:extLst>
          </p:cNvPr>
          <p:cNvSpPr/>
          <p:nvPr/>
        </p:nvSpPr>
        <p:spPr>
          <a:xfrm>
            <a:off x="7423658" y="3599136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8A1F30-F170-AA56-BACD-05E69A8D45F1}"/>
              </a:ext>
            </a:extLst>
          </p:cNvPr>
          <p:cNvSpPr txBox="1"/>
          <p:nvPr/>
        </p:nvSpPr>
        <p:spPr>
          <a:xfrm>
            <a:off x="75379" y="3579456"/>
            <a:ext cx="13879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Target Position</a:t>
            </a:r>
            <a:endParaRPr lang="en-CA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BA6848-9EC0-0034-2C1A-08BDDE61AA0B}"/>
              </a:ext>
            </a:extLst>
          </p:cNvPr>
          <p:cNvSpPr txBox="1"/>
          <p:nvPr/>
        </p:nvSpPr>
        <p:spPr>
          <a:xfrm>
            <a:off x="7680638" y="3340929"/>
            <a:ext cx="14972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Ideal Position that results in the closest measurement to the target position</a:t>
            </a:r>
            <a:endParaRPr lang="en-CA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B54CBDA-A801-DCA7-FA81-C3E9D24E810E}"/>
              </a:ext>
            </a:extLst>
          </p:cNvPr>
          <p:cNvCxnSpPr>
            <a:cxnSpLocks/>
          </p:cNvCxnSpPr>
          <p:nvPr/>
        </p:nvCxnSpPr>
        <p:spPr>
          <a:xfrm>
            <a:off x="2108200" y="3708400"/>
            <a:ext cx="503872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2ED704-02A5-A74F-EAA0-7B686D5429DB}"/>
              </a:ext>
            </a:extLst>
          </p:cNvPr>
          <p:cNvSpPr txBox="1"/>
          <p:nvPr/>
        </p:nvSpPr>
        <p:spPr>
          <a:xfrm>
            <a:off x="2930525" y="3229804"/>
            <a:ext cx="328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In-situ training and validating</a:t>
            </a:r>
            <a:endParaRPr lang="en-CA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085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D1A37C8-C6F0-92B8-FEB1-1F38564EAE39}"/>
              </a:ext>
            </a:extLst>
          </p:cNvPr>
          <p:cNvSpPr/>
          <p:nvPr/>
        </p:nvSpPr>
        <p:spPr>
          <a:xfrm>
            <a:off x="6078804" y="312889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904609-22FA-A358-0FD5-E6714A29C0D4}"/>
              </a:ext>
            </a:extLst>
          </p:cNvPr>
          <p:cNvSpPr/>
          <p:nvPr/>
        </p:nvSpPr>
        <p:spPr>
          <a:xfrm>
            <a:off x="6514537" y="269059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9A73379-0A6C-59CE-30EF-3710CE0C03ED}"/>
              </a:ext>
            </a:extLst>
          </p:cNvPr>
          <p:cNvSpPr/>
          <p:nvPr/>
        </p:nvSpPr>
        <p:spPr>
          <a:xfrm>
            <a:off x="6914457" y="222185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B61788E-83A0-88C9-516C-D5B9C45E87A6}"/>
              </a:ext>
            </a:extLst>
          </p:cNvPr>
          <p:cNvSpPr/>
          <p:nvPr/>
        </p:nvSpPr>
        <p:spPr>
          <a:xfrm>
            <a:off x="6625662" y="353668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2DD0137-F402-9536-4DA4-F0E5787E7CB7}"/>
              </a:ext>
            </a:extLst>
          </p:cNvPr>
          <p:cNvSpPr/>
          <p:nvPr/>
        </p:nvSpPr>
        <p:spPr>
          <a:xfrm>
            <a:off x="7044823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B88E9AC-42B5-EC70-A134-D3E4FD485E05}"/>
              </a:ext>
            </a:extLst>
          </p:cNvPr>
          <p:cNvSpPr/>
          <p:nvPr/>
        </p:nvSpPr>
        <p:spPr>
          <a:xfrm>
            <a:off x="7486886" y="2660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65A0A7F-C287-2A79-F44C-545F77573047}"/>
              </a:ext>
            </a:extLst>
          </p:cNvPr>
          <p:cNvSpPr/>
          <p:nvPr/>
        </p:nvSpPr>
        <p:spPr>
          <a:xfrm>
            <a:off x="7136707" y="387005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C556392-11D4-30CB-A7DA-F6E274CD0767}"/>
              </a:ext>
            </a:extLst>
          </p:cNvPr>
          <p:cNvSpPr/>
          <p:nvPr/>
        </p:nvSpPr>
        <p:spPr>
          <a:xfrm>
            <a:off x="7595381" y="345584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4C60A8E-4EE2-B128-6F89-DDEE2471C369}"/>
              </a:ext>
            </a:extLst>
          </p:cNvPr>
          <p:cNvSpPr/>
          <p:nvPr/>
        </p:nvSpPr>
        <p:spPr>
          <a:xfrm>
            <a:off x="8124279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06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37AF515-F136-B12D-1C0F-09B3B8752B8F}"/>
              </a:ext>
            </a:extLst>
          </p:cNvPr>
          <p:cNvSpPr/>
          <p:nvPr/>
        </p:nvSpPr>
        <p:spPr>
          <a:xfrm rot="1732725">
            <a:off x="7762294" y="3318018"/>
            <a:ext cx="1326802" cy="40482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23137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D1A37C8-C6F0-92B8-FEB1-1F38564EAE39}"/>
              </a:ext>
            </a:extLst>
          </p:cNvPr>
          <p:cNvSpPr/>
          <p:nvPr/>
        </p:nvSpPr>
        <p:spPr>
          <a:xfrm>
            <a:off x="6078804" y="312889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904609-22FA-A358-0FD5-E6714A29C0D4}"/>
              </a:ext>
            </a:extLst>
          </p:cNvPr>
          <p:cNvSpPr/>
          <p:nvPr/>
        </p:nvSpPr>
        <p:spPr>
          <a:xfrm>
            <a:off x="6514537" y="269059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9A73379-0A6C-59CE-30EF-3710CE0C03ED}"/>
              </a:ext>
            </a:extLst>
          </p:cNvPr>
          <p:cNvSpPr/>
          <p:nvPr/>
        </p:nvSpPr>
        <p:spPr>
          <a:xfrm>
            <a:off x="6914457" y="222185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B61788E-83A0-88C9-516C-D5B9C45E87A6}"/>
              </a:ext>
            </a:extLst>
          </p:cNvPr>
          <p:cNvSpPr/>
          <p:nvPr/>
        </p:nvSpPr>
        <p:spPr>
          <a:xfrm>
            <a:off x="6625662" y="353668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2DD0137-F402-9536-4DA4-F0E5787E7CB7}"/>
              </a:ext>
            </a:extLst>
          </p:cNvPr>
          <p:cNvSpPr/>
          <p:nvPr/>
        </p:nvSpPr>
        <p:spPr>
          <a:xfrm>
            <a:off x="7044823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B88E9AC-42B5-EC70-A134-D3E4FD485E05}"/>
              </a:ext>
            </a:extLst>
          </p:cNvPr>
          <p:cNvSpPr/>
          <p:nvPr/>
        </p:nvSpPr>
        <p:spPr>
          <a:xfrm>
            <a:off x="7486886" y="2660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65A0A7F-C287-2A79-F44C-545F77573047}"/>
              </a:ext>
            </a:extLst>
          </p:cNvPr>
          <p:cNvSpPr/>
          <p:nvPr/>
        </p:nvSpPr>
        <p:spPr>
          <a:xfrm>
            <a:off x="7136707" y="387005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C556392-11D4-30CB-A7DA-F6E274CD0767}"/>
              </a:ext>
            </a:extLst>
          </p:cNvPr>
          <p:cNvSpPr/>
          <p:nvPr/>
        </p:nvSpPr>
        <p:spPr>
          <a:xfrm>
            <a:off x="7595381" y="345584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4C60A8E-4EE2-B128-6F89-DDEE2471C369}"/>
              </a:ext>
            </a:extLst>
          </p:cNvPr>
          <p:cNvSpPr/>
          <p:nvPr/>
        </p:nvSpPr>
        <p:spPr>
          <a:xfrm>
            <a:off x="8124279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315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 err="1"/>
              <a:t>Outphasing</a:t>
            </a:r>
            <a:r>
              <a:rPr lang="en-US" dirty="0"/>
              <a:t> Phase Shifter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349330" y="3689350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568825" y="1568450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EAE7C9-6490-1FF8-1E57-C17C38453D1F}"/>
              </a:ext>
            </a:extLst>
          </p:cNvPr>
          <p:cNvCxnSpPr>
            <a:cxnSpLocks/>
          </p:cNvCxnSpPr>
          <p:nvPr/>
        </p:nvCxnSpPr>
        <p:spPr>
          <a:xfrm>
            <a:off x="5529263" y="2952750"/>
            <a:ext cx="999506" cy="65722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D9A2ED-D172-6A59-3C13-6BBA85C6126E}"/>
              </a:ext>
            </a:extLst>
          </p:cNvPr>
          <p:cNvCxnSpPr>
            <a:cxnSpLocks/>
          </p:cNvCxnSpPr>
          <p:nvPr/>
        </p:nvCxnSpPr>
        <p:spPr>
          <a:xfrm flipV="1">
            <a:off x="4568825" y="2952750"/>
            <a:ext cx="960438" cy="73660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2608881" y="1783147"/>
            <a:ext cx="3919888" cy="3919888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4130771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D1A37C8-C6F0-92B8-FEB1-1F38564EAE39}"/>
              </a:ext>
            </a:extLst>
          </p:cNvPr>
          <p:cNvSpPr/>
          <p:nvPr/>
        </p:nvSpPr>
        <p:spPr>
          <a:xfrm>
            <a:off x="6078804" y="312889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904609-22FA-A358-0FD5-E6714A29C0D4}"/>
              </a:ext>
            </a:extLst>
          </p:cNvPr>
          <p:cNvSpPr/>
          <p:nvPr/>
        </p:nvSpPr>
        <p:spPr>
          <a:xfrm>
            <a:off x="6514537" y="269059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9A73379-0A6C-59CE-30EF-3710CE0C03ED}"/>
              </a:ext>
            </a:extLst>
          </p:cNvPr>
          <p:cNvSpPr/>
          <p:nvPr/>
        </p:nvSpPr>
        <p:spPr>
          <a:xfrm>
            <a:off x="6914457" y="222185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B61788E-83A0-88C9-516C-D5B9C45E87A6}"/>
              </a:ext>
            </a:extLst>
          </p:cNvPr>
          <p:cNvSpPr/>
          <p:nvPr/>
        </p:nvSpPr>
        <p:spPr>
          <a:xfrm>
            <a:off x="6625662" y="353668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2DD0137-F402-9536-4DA4-F0E5787E7CB7}"/>
              </a:ext>
            </a:extLst>
          </p:cNvPr>
          <p:cNvSpPr/>
          <p:nvPr/>
        </p:nvSpPr>
        <p:spPr>
          <a:xfrm>
            <a:off x="7044823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B88E9AC-42B5-EC70-A134-D3E4FD485E05}"/>
              </a:ext>
            </a:extLst>
          </p:cNvPr>
          <p:cNvSpPr/>
          <p:nvPr/>
        </p:nvSpPr>
        <p:spPr>
          <a:xfrm>
            <a:off x="7486886" y="2660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65A0A7F-C287-2A79-F44C-545F77573047}"/>
              </a:ext>
            </a:extLst>
          </p:cNvPr>
          <p:cNvSpPr/>
          <p:nvPr/>
        </p:nvSpPr>
        <p:spPr>
          <a:xfrm>
            <a:off x="7136707" y="387005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C556392-11D4-30CB-A7DA-F6E274CD0767}"/>
              </a:ext>
            </a:extLst>
          </p:cNvPr>
          <p:cNvSpPr/>
          <p:nvPr/>
        </p:nvSpPr>
        <p:spPr>
          <a:xfrm>
            <a:off x="7595381" y="345584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4C60A8E-4EE2-B128-6F89-DDEE2471C369}"/>
              </a:ext>
            </a:extLst>
          </p:cNvPr>
          <p:cNvSpPr/>
          <p:nvPr/>
        </p:nvSpPr>
        <p:spPr>
          <a:xfrm>
            <a:off x="8124279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2CFF24B-FA8C-5A28-13D0-C8DBD3E04EE1}"/>
              </a:ext>
            </a:extLst>
          </p:cNvPr>
          <p:cNvSpPr/>
          <p:nvPr/>
        </p:nvSpPr>
        <p:spPr>
          <a:xfrm rot="1537061">
            <a:off x="7220822" y="3524471"/>
            <a:ext cx="1326802" cy="40482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23137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186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92100" y="5017156"/>
            <a:ext cx="83547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468113" y="1121778"/>
            <a:ext cx="0" cy="59648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510531" y="1065596"/>
            <a:ext cx="7915165" cy="7915165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8FC5C1-1868-27DA-9F4B-D96F3E217D41}"/>
              </a:ext>
            </a:extLst>
          </p:cNvPr>
          <p:cNvSpPr/>
          <p:nvPr/>
        </p:nvSpPr>
        <p:spPr>
          <a:xfrm>
            <a:off x="8305254" y="4906031"/>
            <a:ext cx="222250" cy="22225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7907385" y="3179499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40B8BC-EF83-A842-E2F7-DA9E91BF03F2}"/>
              </a:ext>
            </a:extLst>
          </p:cNvPr>
          <p:cNvSpPr/>
          <p:nvPr/>
        </p:nvSpPr>
        <p:spPr>
          <a:xfrm>
            <a:off x="7035079" y="2930642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5BC83A-D5FD-A91B-CBD0-408BA234EDC5}"/>
              </a:ext>
            </a:extLst>
          </p:cNvPr>
          <p:cNvSpPr/>
          <p:nvPr/>
        </p:nvSpPr>
        <p:spPr>
          <a:xfrm>
            <a:off x="8155187" y="3820244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42D054-E975-DFCF-A151-9A659A7A88AD}"/>
              </a:ext>
            </a:extLst>
          </p:cNvPr>
          <p:cNvSpPr/>
          <p:nvPr/>
        </p:nvSpPr>
        <p:spPr>
          <a:xfrm>
            <a:off x="7577767" y="39739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A00AD5-F81F-4667-6AC1-B804947E65B1}"/>
              </a:ext>
            </a:extLst>
          </p:cNvPr>
          <p:cNvSpPr/>
          <p:nvPr/>
        </p:nvSpPr>
        <p:spPr>
          <a:xfrm>
            <a:off x="7379729" y="3425558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483732-04B7-7559-A46D-09621A8AD28D}"/>
              </a:ext>
            </a:extLst>
          </p:cNvPr>
          <p:cNvSpPr/>
          <p:nvPr/>
        </p:nvSpPr>
        <p:spPr>
          <a:xfrm>
            <a:off x="7536170" y="2568574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F92DED-6698-87A3-F858-1D5B84F100A8}"/>
              </a:ext>
            </a:extLst>
          </p:cNvPr>
          <p:cNvSpPr/>
          <p:nvPr/>
        </p:nvSpPr>
        <p:spPr>
          <a:xfrm>
            <a:off x="8018510" y="2204837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3D1EE1-130A-74A6-0279-E7B88E6EBF10}"/>
              </a:ext>
            </a:extLst>
          </p:cNvPr>
          <p:cNvSpPr/>
          <p:nvPr/>
        </p:nvSpPr>
        <p:spPr>
          <a:xfrm>
            <a:off x="8434210" y="2927776"/>
            <a:ext cx="222250" cy="22225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E30653-72D3-0386-AE70-1894E5561F40}"/>
              </a:ext>
            </a:extLst>
          </p:cNvPr>
          <p:cNvSpPr/>
          <p:nvPr/>
        </p:nvSpPr>
        <p:spPr>
          <a:xfrm>
            <a:off x="8714156" y="3647808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D1A37C8-C6F0-92B8-FEB1-1F38564EAE39}"/>
              </a:ext>
            </a:extLst>
          </p:cNvPr>
          <p:cNvSpPr/>
          <p:nvPr/>
        </p:nvSpPr>
        <p:spPr>
          <a:xfrm>
            <a:off x="6078804" y="3128896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904609-22FA-A358-0FD5-E6714A29C0D4}"/>
              </a:ext>
            </a:extLst>
          </p:cNvPr>
          <p:cNvSpPr/>
          <p:nvPr/>
        </p:nvSpPr>
        <p:spPr>
          <a:xfrm>
            <a:off x="6514537" y="269059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9A73379-0A6C-59CE-30EF-3710CE0C03ED}"/>
              </a:ext>
            </a:extLst>
          </p:cNvPr>
          <p:cNvSpPr/>
          <p:nvPr/>
        </p:nvSpPr>
        <p:spPr>
          <a:xfrm>
            <a:off x="6914457" y="2221859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B61788E-83A0-88C9-516C-D5B9C45E87A6}"/>
              </a:ext>
            </a:extLst>
          </p:cNvPr>
          <p:cNvSpPr/>
          <p:nvPr/>
        </p:nvSpPr>
        <p:spPr>
          <a:xfrm>
            <a:off x="6625662" y="353668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2DD0137-F402-9536-4DA4-F0E5787E7CB7}"/>
              </a:ext>
            </a:extLst>
          </p:cNvPr>
          <p:cNvSpPr/>
          <p:nvPr/>
        </p:nvSpPr>
        <p:spPr>
          <a:xfrm>
            <a:off x="7044823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B88E9AC-42B5-EC70-A134-D3E4FD485E05}"/>
              </a:ext>
            </a:extLst>
          </p:cNvPr>
          <p:cNvSpPr/>
          <p:nvPr/>
        </p:nvSpPr>
        <p:spPr>
          <a:xfrm>
            <a:off x="7486886" y="2660044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65A0A7F-C287-2A79-F44C-545F77573047}"/>
              </a:ext>
            </a:extLst>
          </p:cNvPr>
          <p:cNvSpPr/>
          <p:nvPr/>
        </p:nvSpPr>
        <p:spPr>
          <a:xfrm>
            <a:off x="7136707" y="3870058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C556392-11D4-30CB-A7DA-F6E274CD0767}"/>
              </a:ext>
            </a:extLst>
          </p:cNvPr>
          <p:cNvSpPr/>
          <p:nvPr/>
        </p:nvSpPr>
        <p:spPr>
          <a:xfrm>
            <a:off x="7595381" y="3455843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4C60A8E-4EE2-B128-6F89-DDEE2471C369}"/>
              </a:ext>
            </a:extLst>
          </p:cNvPr>
          <p:cNvSpPr/>
          <p:nvPr/>
        </p:nvSpPr>
        <p:spPr>
          <a:xfrm>
            <a:off x="8124279" y="3126111"/>
            <a:ext cx="222250" cy="222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2CFF24B-FA8C-5A28-13D0-C8DBD3E04EE1}"/>
              </a:ext>
            </a:extLst>
          </p:cNvPr>
          <p:cNvSpPr/>
          <p:nvPr/>
        </p:nvSpPr>
        <p:spPr>
          <a:xfrm rot="931477">
            <a:off x="6914365" y="2961688"/>
            <a:ext cx="1326802" cy="40482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23137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380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/>
              <a:t>Accelerated Measurement Prediction</a:t>
            </a:r>
            <a:endParaRPr lang="en-CA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FFBB0-9A13-7C5A-3D7C-8B5381D09ABC}"/>
              </a:ext>
            </a:extLst>
          </p:cNvPr>
          <p:cNvSpPr/>
          <p:nvPr/>
        </p:nvSpPr>
        <p:spPr>
          <a:xfrm>
            <a:off x="1498092" y="5116786"/>
            <a:ext cx="222250" cy="2222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0674889-1FBE-48CD-8861-47E305B32A22}"/>
              </a:ext>
            </a:extLst>
          </p:cNvPr>
          <p:cNvSpPr/>
          <p:nvPr/>
        </p:nvSpPr>
        <p:spPr>
          <a:xfrm>
            <a:off x="7423658" y="5116786"/>
            <a:ext cx="222250" cy="2222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8A1F30-F170-AA56-BACD-05E69A8D45F1}"/>
              </a:ext>
            </a:extLst>
          </p:cNvPr>
          <p:cNvSpPr txBox="1"/>
          <p:nvPr/>
        </p:nvSpPr>
        <p:spPr>
          <a:xfrm>
            <a:off x="75379" y="5097106"/>
            <a:ext cx="13879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Target Position</a:t>
            </a:r>
            <a:endParaRPr lang="en-CA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BA6848-9EC0-0034-2C1A-08BDDE61AA0B}"/>
              </a:ext>
            </a:extLst>
          </p:cNvPr>
          <p:cNvSpPr txBox="1"/>
          <p:nvPr/>
        </p:nvSpPr>
        <p:spPr>
          <a:xfrm>
            <a:off x="7680638" y="4858579"/>
            <a:ext cx="14972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Ideal Position that results in the closest measurement to the target position</a:t>
            </a:r>
            <a:endParaRPr lang="en-CA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B54CBDA-A801-DCA7-FA81-C3E9D24E810E}"/>
              </a:ext>
            </a:extLst>
          </p:cNvPr>
          <p:cNvCxnSpPr>
            <a:cxnSpLocks/>
          </p:cNvCxnSpPr>
          <p:nvPr/>
        </p:nvCxnSpPr>
        <p:spPr>
          <a:xfrm>
            <a:off x="2108200" y="5226050"/>
            <a:ext cx="503872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2ED704-02A5-A74F-EAA0-7B686D5429DB}"/>
              </a:ext>
            </a:extLst>
          </p:cNvPr>
          <p:cNvSpPr txBox="1"/>
          <p:nvPr/>
        </p:nvSpPr>
        <p:spPr>
          <a:xfrm>
            <a:off x="2930525" y="4747454"/>
            <a:ext cx="328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In-situ training and validating</a:t>
            </a:r>
            <a:endParaRPr lang="en-CA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9AA5A3-A067-9111-E5FF-4DFA3D8EA376}"/>
              </a:ext>
            </a:extLst>
          </p:cNvPr>
          <p:cNvSpPr txBox="1"/>
          <p:nvPr/>
        </p:nvSpPr>
        <p:spPr>
          <a:xfrm>
            <a:off x="194912" y="1291426"/>
            <a:ext cx="783148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Progressive training per gain circle.</a:t>
            </a:r>
          </a:p>
          <a:p>
            <a:pPr marL="171450" indent="-1714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Neural Network replaces the normal routine after making 5 correct prediction in a row.</a:t>
            </a:r>
          </a:p>
          <a:p>
            <a:pPr marL="171450" indent="-1714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When the network is not validated, a new targeting point is fed to the neural network for testing before it is used for training so that the testing data has not been trained by the network.</a:t>
            </a:r>
          </a:p>
          <a:p>
            <a:pPr marL="171450" indent="-1714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Neural Network prediction is verified by doing the 9 mode measurements and judge if the closet point is close enough (by previous standard).</a:t>
            </a:r>
          </a:p>
          <a:p>
            <a:pPr marL="171450" indent="-1714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latin typeface="Open Sans" panose="020B0606030504020204" pitchFamily="34" charset="0"/>
              </a:rPr>
              <a:t>If Neural Network prediction is checked to be inaccurate, the current targeting point is calibrated using the normal routine and the neural network restart training.</a:t>
            </a:r>
          </a:p>
        </p:txBody>
      </p:sp>
    </p:spTree>
    <p:extLst>
      <p:ext uri="{BB962C8B-B14F-4D97-AF65-F5344CB8AC3E}">
        <p14:creationId xmlns:p14="http://schemas.microsoft.com/office/powerpoint/2010/main" val="307242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DB0DE1-1F19-DC90-6482-AD2DE9A2DB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82AF58-EC82-3186-14D8-F4EC1DECE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73</a:t>
            </a:fld>
            <a:endParaRPr lang="en-US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BDF6F62-39A5-2DC7-E65F-6AFE713567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2942564"/>
              </p:ext>
            </p:extLst>
          </p:nvPr>
        </p:nvGraphicFramePr>
        <p:xfrm>
          <a:off x="418356" y="0"/>
          <a:ext cx="8307288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13925550" imgH="11496390" progId="Acrobat.Document.DC">
                  <p:embed/>
                </p:oleObj>
              </mc:Choice>
              <mc:Fallback>
                <p:oleObj name="Acrobat Document" r:id="rId2" imgW="13925550" imgH="1149639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8356" y="0"/>
                        <a:ext cx="8307288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117663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D15B9-23D9-1D42-B0FD-3989C622AA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7178" y="3141868"/>
            <a:ext cx="7209645" cy="574264"/>
          </a:xfrm>
        </p:spPr>
        <p:txBody>
          <a:bodyPr/>
          <a:lstStyle/>
          <a:p>
            <a:pPr algn="ctr"/>
            <a:r>
              <a:rPr lang="en-US" sz="3000" dirty="0"/>
              <a:t>Thank you</a:t>
            </a:r>
            <a:endParaRPr lang="en-US" sz="1035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EB7DEF-8E82-9D4E-AF82-5DE4D90F6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74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00059-E4DE-30E8-C705-C9CB86EFA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7756" y="6377232"/>
            <a:ext cx="3220281" cy="250337"/>
          </a:xfrm>
        </p:spPr>
        <p:txBody>
          <a:bodyPr/>
          <a:lstStyle/>
          <a:p>
            <a:r>
              <a:rPr lang="en-US" dirty="0"/>
              <a:t>2023-06-22</a:t>
            </a:r>
          </a:p>
        </p:txBody>
      </p:sp>
    </p:spTree>
    <p:extLst>
      <p:ext uri="{BB962C8B-B14F-4D97-AF65-F5344CB8AC3E}">
        <p14:creationId xmlns:p14="http://schemas.microsoft.com/office/powerpoint/2010/main" val="142465649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4B3C60-3724-2F96-EC40-3E756E549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2023-07-04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E02618-4E49-54B7-0978-AD9273289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75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F0B6D7-9286-1BA8-2AA4-D8C3A128F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885" y="1709693"/>
            <a:ext cx="7729152" cy="81760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dirty="0"/>
              <a:t>An Adaptive Calibration Algorithm Using Progressive Measurement and Accelerated Measurement Prediction</a:t>
            </a:r>
            <a:endParaRPr lang="en-US" sz="1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683B29-549E-AED6-7E19-562B1A09558E}"/>
              </a:ext>
            </a:extLst>
          </p:cNvPr>
          <p:cNvSpPr txBox="1"/>
          <p:nvPr/>
        </p:nvSpPr>
        <p:spPr>
          <a:xfrm>
            <a:off x="458885" y="4248558"/>
            <a:ext cx="318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Yuxuan Chen</a:t>
            </a:r>
            <a:endParaRPr lang="en-CA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1E8035-F7F2-FE24-59D4-61E20D04B324}"/>
              </a:ext>
            </a:extLst>
          </p:cNvPr>
          <p:cNvSpPr txBox="1">
            <a:spLocks/>
          </p:cNvSpPr>
          <p:nvPr/>
        </p:nvSpPr>
        <p:spPr>
          <a:xfrm>
            <a:off x="458885" y="2822938"/>
            <a:ext cx="7729152" cy="817607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50" b="0" kern="1200" spc="38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800" dirty="0"/>
              <a:t>Development Update 1</a:t>
            </a:r>
            <a:endParaRPr lang="en-US" sz="34400" dirty="0"/>
          </a:p>
        </p:txBody>
      </p:sp>
    </p:spTree>
    <p:extLst>
      <p:ext uri="{BB962C8B-B14F-4D97-AF65-F5344CB8AC3E}">
        <p14:creationId xmlns:p14="http://schemas.microsoft.com/office/powerpoint/2010/main" val="323928202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185730-6030-19C4-F951-BF9E239D5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5B64DE-F388-3BC5-8D68-0BE3A296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76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37DC99-82AF-783B-3583-36B53AE02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49" y="1851748"/>
            <a:ext cx="3919956" cy="36334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84B7CC-4ADD-09BF-28EB-3FA6223DF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017" y="1851748"/>
            <a:ext cx="4172099" cy="3633470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9332657D-C5DD-AACC-8A4D-A97C0DE4B0E3}"/>
              </a:ext>
            </a:extLst>
          </p:cNvPr>
          <p:cNvSpPr/>
          <p:nvPr/>
        </p:nvSpPr>
        <p:spPr>
          <a:xfrm>
            <a:off x="4184675" y="3385454"/>
            <a:ext cx="529772" cy="56605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CDE559-5F5C-9286-BCCE-97726B1C39C4}"/>
              </a:ext>
            </a:extLst>
          </p:cNvPr>
          <p:cNvSpPr txBox="1"/>
          <p:nvPr/>
        </p:nvSpPr>
        <p:spPr>
          <a:xfrm>
            <a:off x="279400" y="480767"/>
            <a:ext cx="7485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Measurement non-uniformity causes distortion in constant gain circle</a:t>
            </a:r>
            <a:endParaRPr lang="en-CA" sz="2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89665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73E914-8618-34DE-217A-93A28E4CB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77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A28A7E-9A2C-1BA0-4461-4B9A1AB87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839" y="1291184"/>
            <a:ext cx="5948321" cy="45587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79BE42-99D0-BAD9-FF95-E96ADBB268CB}"/>
              </a:ext>
            </a:extLst>
          </p:cNvPr>
          <p:cNvSpPr txBox="1"/>
          <p:nvPr/>
        </p:nvSpPr>
        <p:spPr>
          <a:xfrm>
            <a:off x="279400" y="480767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Measurement Dead zones</a:t>
            </a:r>
            <a:endParaRPr lang="en-CA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18813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D15B9-23D9-1D42-B0FD-3989C622AA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7178" y="3141868"/>
            <a:ext cx="7209645" cy="574264"/>
          </a:xfrm>
        </p:spPr>
        <p:txBody>
          <a:bodyPr/>
          <a:lstStyle/>
          <a:p>
            <a:pPr algn="ctr"/>
            <a:r>
              <a:rPr lang="en-US" sz="3000" dirty="0"/>
              <a:t>Demo</a:t>
            </a:r>
            <a:endParaRPr lang="en-US" sz="1035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EB7DEF-8E82-9D4E-AF82-5DE4D90F6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278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 err="1"/>
              <a:t>Outphasing</a:t>
            </a:r>
            <a:r>
              <a:rPr lang="en-US" dirty="0"/>
              <a:t> Phase Shifter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349330" y="3689350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568825" y="1568450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EAE7C9-6490-1FF8-1E57-C17C38453D1F}"/>
              </a:ext>
            </a:extLst>
          </p:cNvPr>
          <p:cNvCxnSpPr>
            <a:cxnSpLocks/>
          </p:cNvCxnSpPr>
          <p:nvPr/>
        </p:nvCxnSpPr>
        <p:spPr>
          <a:xfrm flipV="1">
            <a:off x="5276850" y="2228850"/>
            <a:ext cx="947738" cy="56197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D9A2ED-D172-6A59-3C13-6BBA85C6126E}"/>
              </a:ext>
            </a:extLst>
          </p:cNvPr>
          <p:cNvCxnSpPr>
            <a:cxnSpLocks/>
          </p:cNvCxnSpPr>
          <p:nvPr/>
        </p:nvCxnSpPr>
        <p:spPr>
          <a:xfrm flipV="1">
            <a:off x="4568825" y="2790825"/>
            <a:ext cx="708025" cy="89852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2349330" y="1469855"/>
            <a:ext cx="4438989" cy="4438989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37264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3A144-0367-C097-379E-DA34808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F8B62714-DA6D-AA5D-E98E-5D04A1FE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12" y="286235"/>
            <a:ext cx="8677297" cy="895927"/>
          </a:xfrm>
        </p:spPr>
        <p:txBody>
          <a:bodyPr/>
          <a:lstStyle/>
          <a:p>
            <a:r>
              <a:rPr lang="en-US" dirty="0" err="1"/>
              <a:t>Outphasing</a:t>
            </a:r>
            <a:r>
              <a:rPr lang="en-US" dirty="0"/>
              <a:t> Phase Shifter</a:t>
            </a:r>
            <a:endParaRPr lang="en-CA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5693E6-6DEB-0C20-1809-13E981E03FA1}"/>
              </a:ext>
            </a:extLst>
          </p:cNvPr>
          <p:cNvCxnSpPr>
            <a:cxnSpLocks/>
          </p:cNvCxnSpPr>
          <p:nvPr/>
        </p:nvCxnSpPr>
        <p:spPr>
          <a:xfrm>
            <a:off x="2349330" y="3689350"/>
            <a:ext cx="44389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4F06D7-0D66-2D87-3398-4ED2A6AC945F}"/>
              </a:ext>
            </a:extLst>
          </p:cNvPr>
          <p:cNvCxnSpPr>
            <a:cxnSpLocks/>
          </p:cNvCxnSpPr>
          <p:nvPr/>
        </p:nvCxnSpPr>
        <p:spPr>
          <a:xfrm flipV="1">
            <a:off x="4568825" y="1568450"/>
            <a:ext cx="0" cy="43370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EAE7C9-6490-1FF8-1E57-C17C38453D1F}"/>
              </a:ext>
            </a:extLst>
          </p:cNvPr>
          <p:cNvCxnSpPr>
            <a:cxnSpLocks/>
          </p:cNvCxnSpPr>
          <p:nvPr/>
        </p:nvCxnSpPr>
        <p:spPr>
          <a:xfrm flipV="1">
            <a:off x="4568825" y="2776538"/>
            <a:ext cx="384175" cy="91281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D9A2ED-D172-6A59-3C13-6BBA85C6126E}"/>
              </a:ext>
            </a:extLst>
          </p:cNvPr>
          <p:cNvCxnSpPr>
            <a:cxnSpLocks/>
          </p:cNvCxnSpPr>
          <p:nvPr/>
        </p:nvCxnSpPr>
        <p:spPr>
          <a:xfrm>
            <a:off x="4953000" y="2776538"/>
            <a:ext cx="804863" cy="5667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8790F3A-F572-E9FA-1959-EF97671FBFD4}"/>
              </a:ext>
            </a:extLst>
          </p:cNvPr>
          <p:cNvSpPr/>
          <p:nvPr/>
        </p:nvSpPr>
        <p:spPr>
          <a:xfrm>
            <a:off x="3342240" y="2456414"/>
            <a:ext cx="2465872" cy="2465872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n>
                <a:solidFill>
                  <a:schemeClr val="tx1"/>
                </a:solidFill>
                <a:prstDash val="lgDashDot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4130436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ofWaterloo_WhiteBkgrd">
  <a:themeElements>
    <a:clrScheme name="Custom 7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8000B3"/>
      </a:accent1>
      <a:accent2>
        <a:srgbClr val="0C0C0C"/>
      </a:accent2>
      <a:accent3>
        <a:srgbClr val="BD33DA"/>
      </a:accent3>
      <a:accent4>
        <a:srgbClr val="CFB3E6"/>
      </a:accent4>
      <a:accent5>
        <a:srgbClr val="57058A"/>
      </a:accent5>
      <a:accent6>
        <a:srgbClr val="F1F1F1"/>
      </a:accent6>
      <a:hlink>
        <a:srgbClr val="57058A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engineering_16x9" id="{13A97B2F-F17F-6849-9F82-B721B10E3869}" vid="{A4E74281-1FF5-2047-BC63-3BF2D22759F3}"/>
    </a:ext>
  </a:extLst>
</a:theme>
</file>

<file path=ppt/theme/theme2.xml><?xml version="1.0" encoding="utf-8"?>
<a:theme xmlns:a="http://schemas.openxmlformats.org/drawingml/2006/main" name="UofWaterloo_WhiteBkgrd">
  <a:themeElements>
    <a:clrScheme name="Custom 7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8000B3"/>
      </a:accent1>
      <a:accent2>
        <a:srgbClr val="0C0C0C"/>
      </a:accent2>
      <a:accent3>
        <a:srgbClr val="BD33DA"/>
      </a:accent3>
      <a:accent4>
        <a:srgbClr val="CFB3E6"/>
      </a:accent4>
      <a:accent5>
        <a:srgbClr val="57058A"/>
      </a:accent5>
      <a:accent6>
        <a:srgbClr val="F1F1F1"/>
      </a:accent6>
      <a:hlink>
        <a:srgbClr val="57058A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engineering_16x9" id="{13A97B2F-F17F-6849-9F82-B721B10E3869}" vid="{A4E74281-1FF5-2047-BC63-3BF2D22759F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E4A2BACE12A747B2DA55C5EC1FAFDE" ma:contentTypeVersion="2" ma:contentTypeDescription="Create a new document." ma:contentTypeScope="" ma:versionID="c524b0ddf370ff32b2bc58dfc160bada">
  <xsd:schema xmlns:xsd="http://www.w3.org/2001/XMLSchema" xmlns:xs="http://www.w3.org/2001/XMLSchema" xmlns:p="http://schemas.microsoft.com/office/2006/metadata/properties" xmlns:ns2="5c12949e-1247-4829-b416-ce87d1ccd76e" targetNamespace="http://schemas.microsoft.com/office/2006/metadata/properties" ma:root="true" ma:fieldsID="b21e7f3b310d4561aa15a9bb4055d326" ns2:_="">
    <xsd:import namespace="5c12949e-1247-4829-b416-ce87d1ccd76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12949e-1247-4829-b416-ce87d1ccd7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D7DC69-EAE9-46A7-A223-5279C5A5422A}">
  <ds:schemaRefs>
    <ds:schemaRef ds:uri="5c12949e-1247-4829-b416-ce87d1ccd76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EC80DF8-47EB-4D85-9C1E-1DE0A371A277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5c12949e-1247-4829-b416-ce87d1ccd76e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F1EB949F-2EAE-4A0F-91B2-F482364FA50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79960</TotalTime>
  <Words>3185</Words>
  <Application>Microsoft Office PowerPoint</Application>
  <PresentationFormat>On-screen Show (4:3)</PresentationFormat>
  <Paragraphs>476</Paragraphs>
  <Slides>78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90" baseType="lpstr">
      <vt:lpstr>DengXian</vt:lpstr>
      <vt:lpstr>Arial</vt:lpstr>
      <vt:lpstr>Calibri</vt:lpstr>
      <vt:lpstr>Cambria Math</vt:lpstr>
      <vt:lpstr>Georgia</vt:lpstr>
      <vt:lpstr>Impact</vt:lpstr>
      <vt:lpstr>Open Sans</vt:lpstr>
      <vt:lpstr>Verdana</vt:lpstr>
      <vt:lpstr>Wingdings</vt:lpstr>
      <vt:lpstr>UofWaterloo_WhiteBkgrd</vt:lpstr>
      <vt:lpstr>UofWaterloo_WhiteBkgrd</vt:lpstr>
      <vt:lpstr>Acrobat Document</vt:lpstr>
      <vt:lpstr>An Adaptive Calibration Algorithm Using Progressive Measurement and Accelerated Measurement Prediction</vt:lpstr>
      <vt:lpstr>Traditional Method</vt:lpstr>
      <vt:lpstr>Adaptive Measurements</vt:lpstr>
      <vt:lpstr>Adaptive Measurements</vt:lpstr>
      <vt:lpstr>Adaptive Measurements</vt:lpstr>
      <vt:lpstr>Outphasing Phase Shifter</vt:lpstr>
      <vt:lpstr>Outphasing Phase Shifter</vt:lpstr>
      <vt:lpstr>Outphasing Phase Shifter</vt:lpstr>
      <vt:lpstr>Outphasing Phase Shifter</vt:lpstr>
      <vt:lpstr>Outphasing Phase Shifter</vt:lpstr>
      <vt:lpstr>Outphasing Phase Shifter</vt:lpstr>
      <vt:lpstr>Outphasing Phase Shifter</vt:lpstr>
      <vt:lpstr>Outphasing Phase Shifter</vt:lpstr>
      <vt:lpstr>Outphasing Phase Shifter</vt:lpstr>
      <vt:lpstr>Outphasing Phase Shifter</vt:lpstr>
      <vt:lpstr>Outphasing Phase Shifter</vt:lpstr>
      <vt:lpstr>RFVM</vt:lpstr>
      <vt:lpstr>Adaptive Measurements</vt:lpstr>
      <vt:lpstr>Adaptive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RTPS Phase Switching Modes</vt:lpstr>
      <vt:lpstr>RTPS Phase Switching Modes</vt:lpstr>
      <vt:lpstr>RTPS Phase Switching Modes</vt:lpstr>
      <vt:lpstr>RTPS Phase Switching Modes</vt:lpstr>
      <vt:lpstr>RTPS Phase Switching Modes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Point-to-Point Progressive Measurements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Accelerated Measurement Prediction</vt:lpstr>
      <vt:lpstr>PowerPoint Presentation</vt:lpstr>
      <vt:lpstr>Thank you</vt:lpstr>
      <vt:lpstr>An Adaptive Calibration Algorithm Using Progressive Measurement and Accelerated Measurement Prediction</vt:lpstr>
      <vt:lpstr>PowerPoint Presentation</vt:lpstr>
      <vt:lpstr>PowerPoint Presentation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TRL Calibration</dc:title>
  <dc:creator>Yuxuan Chen</dc:creator>
  <cp:lastModifiedBy>Yuxnan Chen</cp:lastModifiedBy>
  <cp:revision>367</cp:revision>
  <dcterms:created xsi:type="dcterms:W3CDTF">2021-02-02T16:52:18Z</dcterms:created>
  <dcterms:modified xsi:type="dcterms:W3CDTF">2023-07-05T00:58:57Z</dcterms:modified>
</cp:coreProperties>
</file>

<file path=docProps/thumbnail.jpeg>
</file>